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Human Puzzle: Individual, Identity, and More!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Layers of What Makes Us, Us: Exploring the Interplay of Human, Individual, Individuality, and Personality.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Game Time: Which One Doesn't Belong?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(Answer: Individuality)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(Answer: Conformity)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(Answer: Species)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Did you managed to find all the odd ones? if so, you did great in understanding the concept of individuality!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Odd Ones: 1. Individuality, 2. Conformity, 3. Species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Journey of Self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yourself as a human is the beginning of self-discovery.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Accepting you as an individual and your uniqueness.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Allowing yourself to shine in individuality.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Shaping your personality with kindness.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journey of continuous growth and self-discovery, and become the best version of yourself!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fascinating world of self-discovery.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asking questions, seeking knowledge, and embracing your unique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comments.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joining us on this journey of understanding!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Human Equation: Let's Begin!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Human: The Common Thread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Individual: Standing Out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Individuality: Your Signature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Personality: The Blueprint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Rebus Challenge: What Am I?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 Picture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Game Time: Which One Doesn't Belong?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Journey of Self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Human Equation: Let's Begin!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all start here. Being human means belonging to the species Homo sapiens, sharing basic biological and social traits.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individual is a single member of the human species, distinct from others. We each have a unique existence.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Individuality refers to the qualities that make each person unique and different. It's what sets you apart.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Personality is the combination of thoughts, feelings, and behaviors that make up an individual's character. It evolves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four concepts are intertwined, each building upon the previous one to create a complete and unique person.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Human: The Common Thread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humans, we share a common genetic heritage, influencing our basic needs and instincts.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Humans are inherently social creatures, drawn to connect, cooperate, and form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experience shared emotions like joy, sadness, fear, and love, connecting us across cultures.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Humans possess a sense of morality and ethics, guiding our behavior and shaping our societies.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our shared humanity is crucial for empathy, compassion, and building a better world.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Individual: Standing Out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individual has a distinct physical form, a personal history, and a subjective experience of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Individuals possess legal rights, responsibilities, and social identities that distinguish them from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person has the capacity for independent thought, reasoning, and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Individuals perceive and interpret the world through their own unique lens, shaped by experiences and beliefs.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the value and dignity of each individual is essential for a just and equitable society.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Individuality: Your Signature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Individuality encompasses the qualities, traits, and values that make each person distinctly themselves.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manifests in our style, interests, talents, and the ways we express ourselves creatively and intellectually.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individuality means being true to oneself, even when it differs from societal norms or expectations.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and nurturing our individuality is essential for self-discovery, personal growth, and fulfillment.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Individuality adds richness, diversity, and innovation to our world, making it a more interesting and vibrant place.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Personality: The Blueprint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Personality refers to the relatively consistent patterns of thoughts, feelings, and behaviors that characterize a person.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influenced by both genetic predispositions (nature) and environmental factors (nurture) throughout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personality can help predict how individuals are likely to react in different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Personality plays a significant role in shaping our relationships, communication styles, and social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Personality is not fixed, but rather evolves and adapts over time in response to experiences and challenges.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Rebus Challenge: What Am I?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(Answer: Individuality)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(Answer: Human)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(Answer: Individual)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(Answer: Personality)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 if you understand the concept well. If not, please consider refer to the previous slides.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 Picture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all humans, sharing basic traits.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human is an individual, a separate 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Individuality makes each person unique.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Personality is a set of traits and behaviors.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four aspects together create a whole person.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2025-04-21T18:28:17Z</dcterms:created>
  <dcterms:modified xsi:type="dcterms:W3CDTF">2025-04-21T18:28:17Z</dcterms:modified>
</cp:coreProperties>
</file>