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Immortals of Meluha: A Journey into Ancient India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Amish Tripathi's Mythological Masterpiece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 Deeper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readers to explore the other books in the Shiva Trilogy. The adventure continues.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Recommend other works by Amish Tripathi, such as the Ram Chandra series. Explore his other works.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Suggest reading other books on Indian mythology for a deeper understanding. A world of ancient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Recommend joining online forums and communities to discuss the book. Engage with other readers.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Suggest forming or joining book clubs to share insights and perspectives. Sharing the joy of reading.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Read 'The Immortals of Meluha'?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a fresh and unique perspective on Indian mythology. Not your typical tale.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an engaging and captivating storytelling style. A page-turner from start to finish.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Ponder thought-provoking themes that resonate with contemporary issues. Food for thought.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Immerse yourself in the rich culture and history of ancient India. An educational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 on a memorable journey that will stay with you long after you finish reading. A lasting impact.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interest in 'The Immortals of Meluha'.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explore the book further.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happy reading and a memorable journey into the world of Meluha.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now happy to answer any questions you may have.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 on an Epic Tale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Characters That Captivate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Clash of Civilizations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Themes That Resonate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Tripathi's Narrative Style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Critical Reception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Legacy and Impact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Dive Deeper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Read 'The Immortals of Meluha'?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 on an Epic Tale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a prosperous empire facing a grave threat, as described in the book. Understanding the setting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the arrival of Shiva, a Tibetan immigrant, and his unexpected destiny. Know his origins.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ancient prophecy that speaks of a savior, and Shiva's potential role. What does the future hold?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Uncover the significance of Shiva's blue throat and its connection to the prophecy. A mark of destiny.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the looming threat posed by the Nagas, and their mysterious motives. Are they friend or foe?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Characters That Captivate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Delve into the character of Shiva, from his humble beginnings to his rise as a God. Witness his evolution.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Meet Sati, a strong and independent princess who challenges societal norms. A symbol of female empowerment.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Nandi, Shiva's devoted disciple, and his unwavering loyalty. A true companion in times of need.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role of Veerbhadra, a skilled warrior and Shiva's trusted advisor. Ready to face anything for Shiva.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Bhrigu, a wise sage who guides Shiva on his journey. Guidance for the savior.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Clash of Civilizations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structure and values of the Meluhan empire. Explore its strength and weakness.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Delve into the culture and customs of the Naga people. Is there more than meets the eye?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Uncover the political machinations and power struggles within Meluha. Who can be trusted?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Witness the conflicts and diplomatic efforts to maintain peace in the region. A fine line between war and peace.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Shiva's quest to find allies in the face of adversity. Strength in unity.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Themes That Resonate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the classic struggle between good and evil, and its portrayal in the novel. A timeless battle.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themes of duty, destiny, and the choices that shape our lives. What path will you choose?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power of love and the sacrifices made for the greater good. What is love?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importance of acceptance and tolerance towards those who are different. Respect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Ponder the nature of God and spirituality as presented in the book. Deeper thought for the reader.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Tripathi's Narrative Style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author's skillful blending of mythology and historical fiction. A unique take on classic tales.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Appreciate the author's use of vivid descriptions to bring the world of Meluha to life. Experience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fast-paced plot and its ability to keep readers engaged. Never a dull moment.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the relatability of the characters and their emotional depth. Connect with the characters.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the modern relevance of the themes and messages presented in the novel. Timeless lessons.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Critical Reception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the book's immense commercial success and its impact on Indian literature. A best-selling sensation.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critical acclaim received by the book for its unique storytelling. Praise from all over.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some notable reader reviews and their perspectives on the novel. A book that resonates with many.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book's influence on contemporary Indian literature and its impact on the genre. Paving the way for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Mention any awards or recognition received by the book or the author. A celebrated work.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Legacy and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how the book has inspired readers to explore Indian mythology. A journey of self-discovery.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the book's role in promoting Indian culture and heritage. Sharing the rich history of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how the book has sparked discussions on religion, politics, and society. A catalyst for conversation.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Mention the book's role in encouraging reading habits, especially among young adults. A love for reading.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the book's status as a cultural phenomenon in India. A symbol of Indian identity.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2025-04-18T09:06:14Z</dcterms:created>
  <dcterms:modified xsi:type="dcterms:W3CDTF">2025-04-18T09:06:14Z</dcterms:modified>
</cp:coreProperties>
</file>