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Indian Constitution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 8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Fundamental Duties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Duties are moral obligations of citizens towards the 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Respecting the ideals and institutions of the Constitution.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Fostering a sense of common brotherhood.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Conserving natural resources and protecting wildlife.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Participating in nation-building activities.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Secularism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Secularism means that the state does not promote any particular religion.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 religions are treated equally.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state remains neutral in matters of religion.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Citizens have the freedom to practice, profess, and propagate their religion.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state does not discriminate on the basis of religion.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Universal Adult Franchise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 adult citizens have the right to vote, regardless of caste, creed, religion, or gender.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for democracy, ensuring representation of all citizens.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Citizens who are 18 years of age or older are eligible to vote.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Election Commission ensures free and fair elections.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Giving a voice to every citizen in the government.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Preamble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Preamble is an introductory statement that sets out the guiding purpose and principles of the document.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summarizes the aims and objectives of the Constitution.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Social, economic, and political justice for all citizens.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Freedom of thought, expression, belief, faith, and worship.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Equality of status and opportunity.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Review of the essential features of the Indian Constitution.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division of power between the centre and the states.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rights guaranteed to all citizens.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 is a secular state which respects all religions equally.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Indian Constitution establishes India as a Sovereign, Socialist, Secular, Democratic Republic.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a Constitution?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Indian Constitution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Federalism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Parliamentary Form of Government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Separation of Powers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Fundamental Rights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Fundamental Duties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Secularism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Universal Adult Franchise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Preamble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749040" y="43891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206240" y="43891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Indian Constitution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Class 8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introduction to the foundational document of India.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its key features and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presentation for Class 8 students.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a Constitution?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constitution is a set of fundamental principles or established precedents according to which a state or other organization is governed.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defines the powers and responsibilities of the government.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limit the power of the government and protect the rights of citizens.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the administration and governance of a country.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establishing clear rules and procedures.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Indian Constitution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Framed by the Constituent Assembly of India.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Adopted on 26 January 1950.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Longest written constitution in the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Emergence of the Constitution after independence.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Drawing inspiration from various constitutions worldwide.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Federalism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Division of power between the central government and state governments.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Ensures that diverse interests are represented and accommodated.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Deals with national matters.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Manages regional issues.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Addresses community-level concerns.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Parliamentary Form of Government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Citizens elect their representatives through voting.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Elected representatives are accountable to the people.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laws and holding the government accountable.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head of the government and leader of the majority party.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Assisting the Prime Minister in running the government.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Separation of Powers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Makes the laws.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Implements the laws.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Interprets the laws.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branch can limit the power of the other two.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no single branch becomes too powerful.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- Fundamental Rights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Fundamental rights are essential for personal liberty and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protect citizens from the arbitrary exercise of state power.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Ensures equal treatment under the law.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Guarantees freedoms of speech, expression, and assembly.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Citizens can approach the courts if their fundamental rights are violated.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2025-07-16T11:57:30Z</dcterms:created>
  <dcterms:modified xsi:type="dcterms:W3CDTF">2025-07-16T11:57:30Z</dcterms:modified>
</cp:coreProperties>
</file>