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Joys of Traveling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World, One Adventure at a Time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Family Travel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Select destinations with activities and attractions suitable for all ages.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Involve everyone in planning to ensure activities cater to all interests.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Bring essentials for children, including snacks, entertainment, and comfort items.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Allow for flexibility in plans to accommodate the needs and moods of family members.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Take photos and videos to preserve memories of your family adventures.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Adventure Travel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 destinations known for adventure activities like hiking, diving, or skiing.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 your physical limits and choose activities that match your abilities.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Prioritize safety by using reputable guides and following safety instructions.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Bring appropriate gear and clothing for the specific adventure activities planned.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Push your boundaries and enjoy the thrill of new and exciting experiences.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Travel Technology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Download travel apps for navigation, translation, and finding local attractions.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Ensure you have access to the internet and communication tools while traveling.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cameras and smartphones to document your travels and share experiences.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Protect personal information by using secure connections and backing up data.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new travel technologies like virtual tours and digital guides.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Why Travel?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Planning Your Trip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Travel Safety Tips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Cultural Etiquette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Eco-Friendly Travel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Traveling on a Budget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Solo Travel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Family Travel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Adventure Travel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Travel Technology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Why Travel?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Traveling exposes you to new cultures, ideas, and perspectives, helping you see the world in a new light.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Experiencing different environments can spark creativity and inspire new ideas and solutions.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Navigating new places and overcoming challenges builds self-confidence and independence.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Interacting with diverse people improves language skills and enhances communication abilities.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Traveling creates lasting memories and stories to share with friends and family.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Planning Your Trip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Determine how much you can spend and plan your trip accordingly to avoid overspending.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Select a destination that aligns with your interests and travel goals.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Gather information about the destination, including attractions, culture, and local customs.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Reserve your stay in advance to secure the best deals and ensure availability.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Pack essentials and consider the climate and activities planned for your trip.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Travel Safety Tips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Keep updated on travel advisories and local news for your destination.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locks and keep valuables in a safe place to prevent theft.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Maintain communication with family and friends and have emergency contacts handy.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Take necessary vaccinations and carry a basic first-aid kit for emergencies.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 and adhere to local laws and customs to avoid legal issues.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Cultural Etiquette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Knowing a few words in the local language shows respect and can enhance interactions.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Wear clothing that respects local customs and traditions, especially in conservative areas.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Participate in local traditions respectfully and be open to learning new customs.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 cultural differences in personal space and adjust your behavior accordingly.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Always ask before taking photos of people or private property.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Eco-Friendly Travel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Choose eco-friendly transportation options like trains and buses when possible.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Buy from local vendors and stay in locally-owned accommodations to support the community.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reusable items and dispose of waste properly to reduce environmental impact.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mindful of water and energy usage in accommodations and during activities.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Observe wildlife from a distance and avoid disturbing natural habitats.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Traveling on a Budget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Traveling during off-peak seasons can save money on flights and accommodations.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Opt for public transportation to save money and experience local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Enjoy local street food and markets for affordable and authentic meals.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Search for discounts and deals on attractions and activities online.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Being flexible with travel dates and plans can lead to unexpected savings.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Solo Travel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Research destinations and plan itineraries to ensure a smooth solo journey.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Prioritize safety by staying in secure accommodations and keeping emergency contacts.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Join group tours or stay in hostels to meet fellow travelers and locals.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Enjoy the freedom to explore at your own pace and follow your interests.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solo travel as an opportunity for personal growth and self-discovery.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2025-05-02T19:48:06Z</dcterms:created>
  <dcterms:modified xsi:type="dcterms:W3CDTF">2025-05-02T19:48:06Z</dcterms:modified>
</cp:coreProperties>
</file>