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3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4.png"/><Relationship Id="rId5" Type="http://schemas.openxmlformats.org/officeDocument/2006/relationships/image" Target="../media/image-2-5.png"/><Relationship Id="rId6" Type="http://schemas.openxmlformats.org/officeDocument/2006/relationships/image" Target="../media/image-2-6.png"/><Relationship Id="rId7" Type="http://schemas.openxmlformats.org/officeDocument/2006/relationships/image" Target="../media/image-2-7.png"/><Relationship Id="rId8" Type="http://schemas.openxmlformats.org/officeDocument/2006/relationships/image" Target="../media/image-2-8.png"/><Relationship Id="rId9" Type="http://schemas.openxmlformats.org/officeDocument/2006/relationships/image" Target="../media/image-2-9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image" Target="../media/image-3-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657600" y="1543050"/>
            <a:ext cx="1828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May 2025</a:t>
            </a:r>
            <a:endParaRPr lang="en-US" sz="11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00225"/>
            <a:ext cx="5486400" cy="10287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Justice of God: Exploring Al-’Adl Al-Ilahiy</a:t>
            </a:r>
            <a:endParaRPr lang="en-US" sz="2400" dirty="0"/>
          </a:p>
        </p:txBody>
      </p:sp>
      <p:sp>
        <p:nvSpPr>
          <p:cNvPr id="6" name="Text 2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Journey into Islamic Philosophy and Theology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Contrasting Views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general view is that God’s actions are beyond human comprehension and the justice is in God's hand.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group emphasizes reason but sometimes differs from Syiah in its understanding of God’s attributes.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These views vary in how they balance divine power, human freedom, and moral standards and values.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varying thoughts have their implications on the legal and judicial matters and laws of the region.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societal structures and the code of conduct is also impacted by the thoughts about Al-’Adl Al-Ilahiy.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Practical Implications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Belief in divine justice encourages ethical and fair conduct in all aspects of life and teaches good values.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Believing in equality also promotes social justice and to be fair to everyone in social interactions.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also influences governance, promoting fair laws and just leadership for the society.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Governance and understanding of Al-’Adl Al-Ilahiy promotes accountability and what are the basic responsibilities.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also teaches to make fair decisions in everyday lives based on good understanding.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Continuing the Dialogue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issue of divine justice remains relevant in modern discussions and will continue to be discussed.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challenges thinkers to understand its implications for ethical behavior and social change.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presentation opens a door for ethical and moral challenges for the student so they can learn and grow.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main goal of understanding this topic is for the social betterment and how to live a better life.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current discussion is to give birth to many further discussions that can shape the world in future.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attention in learning more about this important topic.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Special thanks to Dr. Safi’i, M. Ag. for his guidance and support in this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presentation was a collaborative effort by M. Adam Nurrobi, Qurrotul A’yun, and Nadya Sanad.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hope this presentation has inspired you to explore this topic further.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May your quest for knowledge and understanding of divine justice continue.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Unveiling Divine Justice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Core Belief</a:t>
            </a:r>
            <a:endParaRPr lang="en-US" sz="14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3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4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5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Essential Questions</a:t>
            </a:r>
            <a:endParaRPr lang="en-US" sz="1400" dirty="0"/>
          </a:p>
        </p:txBody>
      </p:sp>
      <p:pic>
        <p:nvPicPr>
          <p:cNvPr id="16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7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8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9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Theological Debates</a:t>
            </a:r>
            <a:endParaRPr lang="en-US" sz="1400" dirty="0"/>
          </a:p>
        </p:txBody>
      </p:sp>
      <p:pic>
        <p:nvPicPr>
          <p:cNvPr id="20" name="Image 5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1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2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3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Moral Compasses</a:t>
            </a:r>
            <a:endParaRPr lang="en-US" sz="1400" dirty="0"/>
          </a:p>
        </p:txBody>
      </p:sp>
      <p:pic>
        <p:nvPicPr>
          <p:cNvPr id="24" name="Image 6" descr="preencoded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5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6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7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Syiah’s Unique Standpoint</a:t>
            </a:r>
            <a:endParaRPr lang="en-US" sz="1400" dirty="0"/>
          </a:p>
        </p:txBody>
      </p:sp>
      <p:pic>
        <p:nvPicPr>
          <p:cNvPr id="28" name="Image 7" descr="preencoded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9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0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1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Contrasting Views</a:t>
            </a:r>
            <a:endParaRPr lang="en-US" sz="1400" dirty="0"/>
          </a:p>
        </p:txBody>
      </p:sp>
      <p:pic>
        <p:nvPicPr>
          <p:cNvPr id="32" name="Image 8" descr="preencoded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3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4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5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Practical Implications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5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6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Continuing the Dialogue</a:t>
            </a:r>
            <a:endParaRPr lang="en-US" sz="1400" dirty="0"/>
          </a:p>
        </p:txBody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9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10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Unveiling Divine Justice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Keadilan Tuhan (al-‘adl al-ilāhī) is a central theme in Islamic philosophy and theology, especially within the Shia tradition.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discussion goes beyond Allah's attributes, touching the relationship between God and His creation.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also explores how humans understand justice in daily life and the meaning of justice.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Syiah gives it a special place. Keadilan (al-‘adl) is one of the five principles of religion (ushūl al-dīn).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sets Syiah apart from other schools, especially in its rational approach to understanding God’s nature.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Core Belief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Syiah believes God's justice is rationally understandable by human intellect and it is believed that it can be reached by human mind.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Allah cannot act unjustly or arbitrarily towards His creation and His justice is perfect in every way.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belief forms the basis for human moral responsibility and the choice of freedom.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strengthens the belief in a fair day of judgment, where every soul will get what it deserves.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concept is not just theological but also links to moral and social aspects of Muslims’ life.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Essential Questions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justice of God leads to a question that is God fair in all His actions? If yes then explain with practical example.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How can humans grasp God’s justice in a world filled with inequity and injustice all around?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What does this mean for human faith, actions and what implications it has in human belief.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These questions have sparked extensive discussions among Muslim theologians and philosophers.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Mu’tazilah, Ahlu Sunnah, and Syiah Imamiyah each have their own ways of understanding this.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Theological Debates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Discussions revolve around balancing God's will and human's freedoms and understanding the balance between the two.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main point of the debate is to know the extent of the freedom and will of Human in different situations.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main argument is about the standard to measure what is right and what is wrong and on what standard these are measured.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These differing views impact not only theory but also religion, law, and society.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theoretical differences are not only impacting theory but also creating practical effect in society.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Moral Compasses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Belief in divine justice reinforces the concept of moral accountability of humans on earth.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If there is not justice then there is no concept of human's freedom to choose what is the best of him.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Al-’Adl Al-Ilahiy promotes fairness in human interactions and judgment based on fairness and equity.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teaches humans how to be guided towards the right path with fairness and the correct approach.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understanding of Al-’Adl Al-Ilahiy enhances humans responsibilities and their role in the system.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Syiah’s Unique Standpoint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Syiah emphasizes reason in understanding God’s attributes, making justice a rationally accessible concept.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Syiah believes in divine wisdom and the revelation to teach what is important for human in his life.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For Syiah, the core of faith and the key principle to understand the life is the justice.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is also believed that God will always choose what is best for human welfare and in the benefit of people.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also promotes and advocates human's freedom while not going against what is divine in nature.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2025-05-04T16:41:57Z</dcterms:created>
  <dcterms:modified xsi:type="dcterms:W3CDTF">2025-05-04T16:41:57Z</dcterms:modified>
</cp:coreProperties>
</file>