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Marvelous Machine: Exploring the Human Body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journey through the intricate systems and fascinating functions of your body parts.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Excretory System: Waste Removal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kidneys filter waste products from the blood and produce urine. Maintaining water balance is also key.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Urine travels from the kidneys to the bladder through the ureters. The bladder stores urine until it is eliminated.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excretory system maintains the body's internal environment by regulating fluid and electrolyte balance.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process helps regulate the system, playing a crucial role in maintaining homeostasis. It is important for the body.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Sweat glands in the skin also excrete waste products. They help to maintain a normal body temperature.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Immune System: Your Body's Defense Force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White blood cells (leukocytes) are the key players in the immune system. They identify and destroy pathogens.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Antibodies are proteins that recognize and bind to antigens (foreign substances). A key role in the system.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Vaccines stimulate the immune system to produce antibodies against specific pathogens. Boosts immunity to diseases.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Inflammation is a response to injury or infection. Inflammation helps to deliver immune cells to the site of damage.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healthy immune system is essential for protecting the body from disease. Key to your survival.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You!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your kind attention during this presentation.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encourage you to continue exploring the fascinating world of biology and anatomy.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Never stop asking questions and seeking knowledge about the wonders of the human body.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Remember the body parts, your intricate machine, is an ongoing learning process.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Continue exploring its complexities, and appreciate the marvel that you are. Thank You Once Again!.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Your Body: An Amazing Universe!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Skeletal System: Your Inner Framework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Muscular System: Powering Movement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Nervous System: Control Central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Circulatory System: The River of Life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Respiratory System: Taking a Breath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Digestive System: Fueling Your Body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Excretory System: Waste Removal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Immune System: Your Body's Defense Force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You!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Your Body: An Amazing Universe!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Your body parts are built from trillions of cells, the fundamental units of life. Each cell plays a crucial role in your survival.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Cells group to form tissues, tissues form organs, and organs work together in systems to maintain life.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Systems work together to keep you functioning properly, from breathing to digesting to thinking to moving.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Each part, from your brain to your toes, contributes to the harmonious functioning of your entire body.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Let's delve into some key systems and body parts that make you, YOU! Prepare to be amazed.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Skeletal System: Your Inner Framework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Bones provide support, protect vital organs, and anchor muscles. Marrow in some bones produces blood cells.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Joints are where bones meet, allowing for a wide range of movements. Ligaments hold bones together.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spine provides central support and protects the spinal cord, essential for nerve function through the body.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Bones are living tissue that can grow and repair themselves. Proper nutrition is crucial for bone health.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Your skeletal system is dynamic, adapting to the stresses and strains placed upon it throughout life.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Muscular System: Powering Movement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There are three types of muscle: skeletal (voluntary), smooth (involuntary), and cardiac (heart muscle).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Muscles contract by shortening, pulling on bones to create movement. This process requires energy.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Tendons connect muscles to bones. Exercise strengthens both muscles and tendons, contributing to overall strength.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Muscles maintain posture and stabilize joints. Core strength is essential for balance and coordination.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muscular system works hand-in-hand with the skeletal system, creating a synergistic partnership for movement.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Nervous System: Control Central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brain is the control center, processing information and coordinating responses. It is the most complex organ.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spinal cord transmits signals between the brain and the body. Reflexes are processed directly in the spinal cord.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Neurons are nerve cells that transmit electrical and chemical signals. Synapses are the connections between neurons.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Sensory receptors detect stimuli and send information to the brain, allowing us to perceive the world around us.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nervous system controls both voluntary and involuntary functions, from thinking to breathing to digestion.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Circulatory System: The River of Life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heart pumps blood throughout the body, delivering oxygen and nutrients to cells and removing waste products.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Arteries carry blood away from the heart, while veins carry blood back. Capillaries allow for exchange with tissues.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Blood contains red blood cells (oxygen transport), white blood cells (immune defense), and platelets (clotting).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Blood flows through the lungs to pick up oxygen and release carbon dioxide. It is a vital function in body.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Blood flows to all other parts of the body, delivering oxygen and nutrients and removing waste and other toxic components.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Respiratory System: Taking a Breath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lungs extract oxygen from the air and release carbon dioxide. Alveoli are tiny air sacs where gas exchange occurs.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diaphragm and rib muscles control breathing. Inhalation brings air into the lungs, and exhalation expels air.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Air passes through the nose/mouth, trachea (windpipe), bronchi, and bronchioles before reaching the alveoli.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Oxygen diffuses from the alveoli into the blood, and carbon dioxide diffuses from the blood into the alveoli. This is a key function.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Lung capacity can be improved through exercise. Proper breathing techniques can optimize oxygen intake.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Digestive System: Fueling Your Body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Food travels through the mouth, esophagus, stomach, small intestine, and large intestine. A long and complex process.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Enzymes break down food into smaller molecules that can be absorbed. They help to break down into smaller products.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Nutrients are absorbed in the small intestine. The large intestine absorbs water and electrolytes.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Waste products are eliminated from the body through the anus. Fiber promotes healthy bowel movements.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liver and pancreas play essential roles in digestion. The liver produces bile and the pancreas produces enzymes.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2025-04-23T00:32:30Z</dcterms:created>
  <dcterms:modified xsi:type="dcterms:W3CDTF">2025-04-23T00:32:30Z</dcterms:modified>
</cp:coreProperties>
</file>