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9951691/pexels-photo-9951691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951691/pexels-photo-995169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Patriotic War of 1812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Historical Overview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Invasion Begins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Battle of Borodino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Great Retreat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Aftermath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Historical Lessons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1622842/pexels-photo-1162284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Invasion Begins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Napoleon's Grand Ambition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Napoleon assembled over 600,000 soldiers for the invasion of Russia, representing the largest military force Europe had ever seen.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June 1812, Napoleon's forces crossed the Niemen River, marking the beginning of what would become one of history's most decisive military campaigns.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Russian commanders employed strategic retreat and scorched earth tactics to deny resources to the advancing French army.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Russian forces put up determined resistance at key locations, slowing Napoleon's advance and buying precious time for further preparations.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0547072/pexels-photo-1054707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Battle of Borodino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Bloodiest Single Day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Battle of Borodino on September 7, 1812, was a crucial engagement that determined the fate of Napoleon's Russian campaign.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Both sides suffered tremendous losses, with estimates ranging from 70,000 to 100,000 casualties in this single day of fighting.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Though Napoleon claimed victory, the battle failed to break Russian resistance and left his army severely weakened.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battle allowed Russian forces to retreat in good order and set the stage for Napoleon's eventual defeat.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968501/pexels-photo-896850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Great Retreat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Napoleon's Fateful Withdrawal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After capturing Moscow in September 1812, Napoleon found the city largely deserted and soon engulfed in flames.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winter set in, Napoleon's army faced extreme cold, lack of supplies, and constant harassment from Russian forces.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once-mighty Grande Armée began to disintegrate, with soldiers dying from starvation, disease, and exposure at alarming rates.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October 1812, Napoleon began the disastrous retreat from Russia, marking the beginning of the end for his empire.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695392/pexels-photo-26953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Aftermath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Consequences and Legacy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Napoleon lost over 400,000 men during the campaign, a defeat that severely weakened his military power and prestige.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Russian victory inspired other nations to rise against French domination, leading to Napoleon's eventual downfall.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 became a symbol of Russian resilience and patriotism, strengthening national identity and 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defeat of Napoleon in Russia marked a turning point in European history and reshaped the political landscape of the continent.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718615/pexels-photo-671861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Historical Lessons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Enduring Insights from 1812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campaign demonstrated the effectiveness of strategic retreat, scorched earth tactics, and understanding terrain and climate.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Napoleon's overconfidence and failure to adapt to changing conditions proved fatal for his grand ambitions.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 revealed the strength of Russian determination and the power of unified national resistance against foreign invasion.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Patriotic War of 1812 continues to be studied as a classic example of military strategy and the limits of imperial ambition.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2025-09-16T08:36:16Z</dcterms:created>
  <dcterms:modified xsi:type="dcterms:W3CDTF">2025-09-16T08:36:16Z</dcterms:modified>
</cp:coreProperties>
</file>