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Pillars of Society: Understanding Democracy, Elections, and Governance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comprehensive overview of democratic principles and their vital role in shaping nations.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Democracy and Technology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 can facilitate online participation in democratic processes, making it easier for citizens to engage.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Digital tools can enhance transparency and accountability in government by making information more accessible.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Cybersecurity threats can undermine democratic processes by disrupting elections and spreading misinformation.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Algorithmic bias can perpetuate discrimination and inequality in online platforms.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digital divide can exclude marginalized communities from participating in democratic processes online.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Democracy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Democracies must adapt and evolve to meet the challenges of the 21st century, including globalization and technological change.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Strengthening democratic institutions and promoting good governance are essential for ensuring stability and prosperity.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Engaging citizens in democratic processes and empowering them to participate actively in shaping their communities is crucial.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inclusion and equality for all is essential for building a just and sustainable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Global cooperation is necessary for addressing the challenges facing democracy, such as climate change and pandemics.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We hope this presentation has provided valuable insights.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Special thanks to all who contributed to the research and preparation of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further information or inquiries, please feel free to contact 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your continued engagement in promoting democracy, elections, and good governance.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work together to build a better future for all, based on the principles of freedom, justice, and equality.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Democratic Ideal: A Foundation for Progress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Elections: The Voice of the People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Governance: Steering the Ship of State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Democracy: Challenges and Opportunities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Elections in Action: Ensuring Integrity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Governance for All: Inclusive Policies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Civil Society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Democracy and Technology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Democracy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Democratic Ideal: A Foundation for Progress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Democracy ensures that political power resides with the citizens, who exercise it directly or through elected representatives.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champions the principles of fairness, equality, and justice for all, regardless of background or belief.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Democracy safeguards fundamental human rights and freedoms, ensuring that every individual can live with dignity.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promotes accountability and transparency in government, holding leaders responsible for their 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Democracy provides mechanisms for peaceful transitions of power, preventing instability and conflict.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Elections: The Voice of the People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Elections serve as the primary mechanism through which citizens choose their leaders and hold them accountable.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Free and fair elections are essential for ensuring that the people's voice is accurately reflected in government.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Elections should be inclusive, allowing all eligible citizens to participate without fear or discrimination.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secret ballot protects voters from coercion and ensures that they can express their preferences freely.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Elections must be held at regular intervals to maintain the legitimacy of the government and provide opportunities for change.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Governance: Steering the Ship of State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Good governance is based on the rule of law, ensuring that everyone is subject to the same laws and processes.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Transparency in decision-making and public administration promotes accountability and trust.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Citizen participation in governance is essential for ensuring that policies are responsive to the needs of the people.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Effective governance requires efficient and effective public services that meet the needs of the population.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Combating corruption is crucial for maintaining public trust and ensuring that resources are used for the benefit of all.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Democracy: Challenges and Opportunities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spread of misinformation and disinformation can undermine public trust and polarize societies.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Economic and social inequality can threaten democratic stability by creating resentment and exclusion.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Political polarization can lead to gridlock and make it difficult to address pressing challenges.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Strengthening civic education is essential for promoting informed participation and responsible citizenship.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Leveraging digital technologies can enhance transparency, accountability, and citizen engagement.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Elections in Action: Ensuring Integrity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Accurate and up-to-date voter registration is fundamental to ensuring inclusive elections.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Independent election monitoring by domestic and international observers can enhance transparency and build confidence.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Secure ballot printing, storage, and transportation are essential for preventing fraud and manipulation.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Fair and balanced media coverage of elections is crucial for informing voters and promoting a level playing field.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Effective mechanisms for resolving electoral disputes are necessary for maintaining stability and legitimacy.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Governance for All: Inclusive Policies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 safety nets provide essential support for vulnerable populations and help reduce poverty and inequality.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education and healthcare is crucial for promoting human capital and improving quality of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equal opportunities for all, regardless of background, is essential for creating a fair and just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women is crucial for promoting gender equality and achieving sustainable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Sustainable governance requires protecting the environment and ensuring the responsible use of natural resources.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Civil Society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Civil society organizations play a critical role in advocating for policy changes and raising awareness on important issues.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monitor government actions and hold leaders accountable for their commitments.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Civil society organizations often provide essential services to communities, especially those that are marginalized.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promote dialogue and collaboration among different groups in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Civil society organizations build capacity within communities and empower citizens to participate in governance.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2025-05-08T04:06:03Z</dcterms:created>
  <dcterms:modified xsi:type="dcterms:W3CDTF">2025-05-08T04:06:03Z</dcterms:modified>
</cp:coreProperties>
</file>