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72931/pexels-photo-397293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Kindness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Transforming Lives Through Compassion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021358/pexels-photo-402135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Impacts of Kindness Globally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Better World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transcends borders, fostering global collaboration and understanding among diverse cultures.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Communities focused on kindness experience enhanced social cohesion and harmony.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Acts of kindness can contribute to global movements, driving social change and justice.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world becomes a better place as kindness spreads, uniting individuals around shared values.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299931/pexels-photo-729993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Cultivating a Kind Culture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Join the Movement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Creating a culture of kindness starts with small actions and personal commitment.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Encourage others to share their acts of kindness, creating awareness and inspiration.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Participate in community initiatives and support organizations focused on kindness.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we can build a legacy of kindness that impacts future generations.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439414/pexels-photo-44394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Spread Kindness!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exploring the transformative power of kindness with us today.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Remember, every small act of kindness counts and can change lives.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Let's commit to spreading kindness in our daily lives and communities.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we can create a world where kindness prevails.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Kindness?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Ways to Show Kindness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Ripple Effect of Kindness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in Business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in Education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and Mental Health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Science of Kindness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Impacts of Kindness Globally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Cultivating a Kind Culture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484324/pexels-photo-64843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Kindness?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Kindness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is the quality of being friendly, generous, and considerate towards others.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involves showing empathy and compassion, treating others with respect and care.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is not merely an act; it is a way of thinking and being that nurtures human connections.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transcends cultural and geographical boundaries, uniting people through shared humanity.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623685/pexels-photo-562368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Ways to Show Kindness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Acts of Compassion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Simple gestures like smiling at someone can brighten their day and spread positivity.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Offering help to a neighbor or volunteering for local charities shows community spirit and compassion.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Small acts, such as complimenting others, can significantly impact their self-confidence.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Practicing active listening fosters meaningful connections and shows people they are valued.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028848/pexels-photo-50288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Ripple Effect of Kindness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Spreading Positivity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can create a ripple effect, inspiring others to act kindly as well.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One kind act can lead to another, creating a chain reaction of generosity and goodwill.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Communities that prioritize kindness often experience lower levels of conflict and stress.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culture of kindness can enhance social bonds and create a more cohesive society.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88361/pexels-photo-768836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in Business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Boosting Morale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kindness in the workplace enhances employee morale and job satisfaction.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breeds loyalty among employees, reducing turnover rates and fostering a positive 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Businesses that practice corporate social responsibility often gain consumer trust and loyalty.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kind workplace encourages collaboration and creativity, benefiting overall productivity.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29424/pexels-photo-79294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in Education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Nurturing Future Generations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Teaching kindness in schools fosters a caring and inclusive environment for learning.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Students who practice kindness demonstrate better social skills and emotional intelligence.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Educators who model kindness inspire their students to develop empathy and respect for others.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culture of kindness in educational settings leads to improved academic performance and engagement.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098232/pexels-photo-40982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Kindness and Mental Health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Healing Through Compassion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Acts of kindness can reduce anxiety and depression, promoting overall mental well-being.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Giving and receiving kindness boosts the release of oxytocin, enhancing feelings of happiness.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Being kind can help individuals cope with stress, leading to healthier relationships.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Cultivating kindness can create a support system that encourages positive mental health practices.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95300/pexels-photo-599530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Science of Kindness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 Insights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 shows that kindness activates brain regions associated with pleasure and reward.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Being kind can increase life satisfaction and foster a sense of belonging.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Studies indicate that those who practice kindness are more resilient to life's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science behind kindness can motivate people to engage in more kind acts.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2024-08-25T12:43:51Z</dcterms:created>
  <dcterms:modified xsi:type="dcterms:W3CDTF">2024-08-25T12:43:51Z</dcterms:modified>
</cp:coreProperties>
</file>