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800225"/>
            <a:ext cx="73152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Power of 'Why' in Service
</a:t>
            </a:r>
            <a:pPr algn="ctr"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Discovering Your Enduring Motivation for Serving Others</a:t>
            </a:r>
            <a:endParaRPr lang="en-US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Transformative Power of Service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Cultivate empathy and compassion to understand the needs and challenges of others.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Engage in acts of service without expectation of personal gain, focusing on the well-being of others.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Empower and uplift individuals through acts of kindness, support, and encouragement.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Creating a sense of belonging and interconnectedness, reducing social isolation and fostering mutual understanding.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Promoting partnerships and alliances among individuals, organizations, and community groups to address shared challenges.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Service: A Lifelong Journey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Embrace service as an opportunity for personal growth and self-discovery, expanding your knowledge and skills.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Share your service experiences and inspire others to join the movement, creating a ripple effect of positive change.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Cultivate meaningful connections with those you serve, fostering trust, empathy, and mutual support.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Fostering an attitude of gratitude and appreciation, recognizing the value of service as both a giver and a receiver.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Developing empathy and compassion, leading to better understanding and support for those in need.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 for taking the time to explore the importance of understanding your 'Why' in service.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hope this presentation has inspired you to reflect on your motivations for serving others.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May you find deeper meaning and purpose in your service journey.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encourage you to continue seeking ways to serve and make a positive impact in the world.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With deep gratitude, We wish you all the best in all your services.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Beyond the What: Unveiling Your 'Why'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Depth of Service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Defining Purpose-Driven Service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Unveiling the Power of 'Why'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Serving with Purpose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749040" y="21945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06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206240" y="21945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Lasting Impact of Service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749040" y="25603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07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206240" y="25603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Transformative Power of Service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3749040" y="29260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08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206240" y="29260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Transformative Power of Service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3749040" y="32918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09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206240" y="32918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Service: A Lifelong Journey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3749040" y="36576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4206240" y="36576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Beyond the What: Unveiling Your 'Why'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Do you KNOW WHY YOU ARE SERVING as compared to where you are serving and how you are serving.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Your Why is the foundation that establish whatever you do in life.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Unfortunately most people don’t know their Why and focus on What !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Often times people serve for (Reward, Notice, Benefit, Promotion, Sacrifice, purpose, legacy)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If your why is for immediate benefit and convenience  you will quit when you can’t be benefited.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Depth of Service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Often times people serve for (Reward, Notice, Benefit, Promotion, Sacrifice, purpose, legacy)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 how do you find your why when serve that will stand the test of time.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it’s in God’s word.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Understanding the principles outlined in scripture is key to a fulfilling service journey.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Divine teachings and role models that exemplify service, offering guidance for discovering your unique purpose.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Defining Purpose-Driven Service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Reflecting on core beliefs and values to align service with deeply held principles and moral compass.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Defining a clear and concise statement that encapsulates individual goals and aspirations for serving others.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Identifying concrete steps and actions that actively contribute to positive change and address community needs.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Focusing on long-term, meaningful impacts and lasting transformation rather than short-term gains or recognition.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Engaging in activities and projects that ignite passion and bring a sense of personal fulfillment and satisfaction.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Unveiling the Power of 'Why'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Reflecting on your unique skills, talents, and experiences to determine how best to contribute to your community.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Exploring your inner motivations, values, and passions to uncover the deeper meaning behind your service efforts.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Committing to a life of service and dedicating yourself to making a positive impact on the lives of others.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Creating a virtuous cycle of kindness and compassion that extends far beyond your immediate circle of influence.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Using your service as a catalyst for personal growth, learning, and self-discovery, as you embrace new challenges.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Serving with Purpose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Recognizing your unique talents and abilities to determine how you can best serve others.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Ensuring that your service efforts are consistent with your core beliefs and principles.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Focusing on making a meaningful and lasting difference in the lives of those you serve.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Building a lasting impact in the lives of individuals, leaving a legacy of kindness, compassion, and positive change.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Fostering a culture of service and compassion that inspires others to get involved and contribute to the greater good.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Lasting Impact of Service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Believe in your ability to effect change and transform lives through meaningful service.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Reflect on your values, passions, and skills to align your service with your deeper purpose.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Take action and dedicate yourself to serving others, knowing that every effort counts.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Motivating others to embrace acts of kindness, creating a ripple effect of service within communities.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Contributing to the betterment of society by addressing critical needs and fostering unity and resilience.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Transformative Power of Service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Cultivate empathy and compassion to understand the needs and challenges of others.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Engage in acts of service without expectation of personal gain, focusing on the well-being of others.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Empower and uplift individuals through acts of kindness, support, and encouragement.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Creating a sense of belonging and interconnectedness, reducing social isolation and fostering mutual understanding.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Promoting partnerships and alliances among individuals, organizations, and community groups to address shared challenges.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2025-04-21T15:52:50Z</dcterms:created>
  <dcterms:modified xsi:type="dcterms:W3CDTF">2025-04-21T15:52:50Z</dcterms:modified>
</cp:coreProperties>
</file>