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4830677/pexels-photo-4830677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830677/pexels-photo-483067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Words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Impact of Our Communication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Transformative Power of Words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Positive Influence of Language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Destructive Potential of Words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Words in Professional Settings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Becoming Mindful Communicators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203376/pexels-photo-720337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Transformative Power of Words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How Language Shapes Our World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Every word we speak or write serves as a fundamental element that constructs our reality and influences those around us.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Words create instant reactions, triggering emotions, thoughts, and actions in both speakers and listeners simultaneously.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words we use today can continue to influence others for years, creating lasting impressions and shaping future interactions.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Words transcend simple conversation, becoming tools for persuasion, healing, motivation, and transformation in various contexts.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185233/pexels-photo-618523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Positive Influence of Language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Words Can Inspire and Uplift Others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Positive reinforcement and supportive language can boost confidence, motivate action, and help individuals overcome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Carefully chosen words can provide comfort, support emotional healing, and create safe spaces for vulnerable conversations.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Thoughtful communication fosters trust, deepens connections, and creates lasting bonds between people in personal and professional settings.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Inspiring words can spark innovation, motivate collective action, and drive meaningful progress in communities and organizations.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169308/pexels-photo-916930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Destructive Potential of Words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Harmful Effects of Negative Communication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Hurtful words can cause deep emotional wounds, affecting self-esteem, mental health, and overall well-being for extended periods.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Deceptive or harmful communication erodes trust, damages relationships, and creates barriers to healthy interaction between people.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Poorly chosen words can escalate disagreements, create misunderstandings, and lead to unnecessary tension in various environments.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impact of negative words can persist long after they're spoken, affecting future interactions and shaping how others perceive us.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929348/pexels-photo-692934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Words in Professional Settings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Role of Communication in Educational Environments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Educators' words significantly influence student motivation, learning outcomes, and the overall classroom atmosphere and culture.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Constructive criticism and positive feedback shape student development, helping them understand strengths and areas for improvement.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Clear, precise language in academic settings enhances understanding, facilitates knowledge transfer, and promotes critical thinking.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communication among educators and administrators drives collaboration, innovation, and continuous improvement in educational practices.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098148/pexels-photo-409814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Becoming Mindful Communicators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Practical Strategies for Word Impact Awareness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Taking a moment to consider the potential impact of words before sharing them can prevent unintended harm and enhance communication effectiveness.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Selecting precise, thoughtful language that conveys intended meaning while considering the audience's perspective improves communication quality.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Being fully present and attentive to others' words demonstrates respect, builds understanding, and creates more meaningful exchanges.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Regularly reflecting on communication patterns, seeking feedback, and adapting language use leads to more effective and impactful interactions over time.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2025-09-06T01:19:12Z</dcterms:created>
  <dcterms:modified xsi:type="dcterms:W3CDTF">2025-09-06T01:19:12Z</dcterms:modified>
</cp:coreProperties>
</file>