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Scrub Daddy Revolution: A Deep Dive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surprising innovation and impact of a household cleaning icon.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Innovations: What's Next for Scrub Daddy?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are always innovating and developing new products. This dedication keeps the brand fresh and interesting to its consumer base.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company is doubling down on environmentally friendly products. Sustainable solutions will play a key role in future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brand will embrace smart technology to improve cleaning tasks. Innovations are going to revolutionize the way we approach domestic duties.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want to broaden their worldwide reach. The brand's international development has significant prospects.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will continue to assist neighborhood communities. This improves brand loyalty and promotes social responsibility.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Lessons Learned: Key Takeaways from the Scrub Daddy Story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all started from addressing a need to wash your hands. The company's capacity to address unmet needs has fueled its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have been able to come up with unique new ideas by continuing to improve. Innovation has been critical to maintaining a competitive advantage.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brand's distinct and pleasant marketing has resonated. A distinctive brand voice fosters a sense of connection.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deliver a dependable, high-quality product. Their customer loyalty has benefited from the quality that the brand upholds.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remain committed to sustainability to preserve the environment. Environmental responsibility has become an essential part of their corporate strategy.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 during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interest in the Scrub Daddy story.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with any questions or feedback.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all the best in your future endeavors.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all again for listening, we hope you learned something new.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Zero to Hero: The Scrub Daddy Story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 Matters: The Science Behind the Smile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Form Follows Function: The Ergonomic Design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Kitchen: Versatile Applications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 Efforts: Scrub Daddy's Green Initiatives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Marketing Magic: Building a Brand with Personality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Impact: Creating Jobs and Opportunities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Innovations: What's Next for Scrub Daddy?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Lessons Learned: Key Takeaways from the Scrub Daddy ...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Zero to Hero: The Scrub Daddy Story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inventor was seeking to create a better way to clean his hands. The idea of the scrub daddy was born out of this need to solve a problem.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retailers passed on the opportunity. The inventor showed remarkable faith and perseverance in the face of doubt and rejection.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product's success skyrocketed due to its memorable pitch. It resulted in a deal that changed the scrub daddy path.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Word-of-mouth marketing and social media exposure played a significant role. The scrub daddy got viral which made the product's popularity explode.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Extending the product line has been critical to maintaining market leadership. Many new scrub daddy products now exist to appeal to a wider range of customers.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 Matters: The Science Behind the Smile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ResoFoam is the product's secret weapon. It changes texture based on water temperature. Hot water makes it soft, while cold water makes it firm.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Changes in the sponge due to different temperatures allows for multi-purpose use. Gentle cleaning and aggressive scrubbing can now be done.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material will not scratch surfaces. It provides peace of mind when cleaning delicate items.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ResoFoam resists odors due to its composition. It makes cleaning products more pleasant to use, addressing a typical source of irritation.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sponge is designed to last longer than its counterparts. It offers excellent value and is resistant to wear and tear from prolonged usage.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Form Follows Function: The Ergonomic Design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face features can actually serve a purpose. They are ergonomically designed holes for cleaning utensils.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round shape allows for easy access to corners and curves. The design considers the user's ability to reach all surfaces.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Texture is added to provide better grip. Enhanced grip improves the sponge's handling and prevents it from sliding.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design helps to dry the sponge fast. Fast drying reduces the chance of bacterial formation and improves hygiene.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material feels very comfortable when held. A comfortable grip makes cleaning seem less of a chore.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Kitchen: Versatile Applications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product excels in cleaning tubs and showers. It removes soap scum and grime efficiently without damaging surfaces.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Outdoor furniture can be revived using the product. The sponge cleans garden equipment and outdoor surfaces.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product safely cleans car exteriors. It removes bugs and dirt without damaging the car's paint.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cleaning tools or surfaces, the product will be of aid. It is perfect for cleaning projects with paint, glue, or construction.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is gentle enough to use on pet-related items. It keeps your pet areas sanitary and clean.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 Efforts: Scrub Daddy's Green Initiatives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Because the sponges are durable, they reduce the need for regular replacements. They reduce overall waste and promote the long-term usage of cleaning products.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packaging is designed to be recycled to reduce their environmental effect. They demonstrate their dedication to environmentally responsible packaging.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company is dedicated to environmentally responsible products. They are always working to make the product line more sustainable.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company is committed to employing environmentally friendly manufacturing methods. It guarantees environmental effect is minimal during production.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company collaborates with environmental organizations to support sustainability projects. This promotes environmental responsibility and sustainability.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Marketing Magic: Building a Brand with Personality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made the product into a character to engage with people more. The company has successfully developed brand loyalty with an amusing and approachable character.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brand thrives on TikTok, Instagram, and Facebook. Its usage of viral trends keeps it current and appealing to younger people.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produce innovative cleaning tips, hacks, and product demos. It keeps consumers interested while also demonstrating the product's adaptability.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company works with influencers to reach new audiences. Collaborations with influencers have been crucial in increasing brand awareness and confidence.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foster a community by asking customers to share their experiences. This creates a sense of ownership and promotes a sense of community.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Impact: Creating Jobs and Opportunities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Manufacturing has been increased as a result of the product. It stimulates economic growth by increasing job opportunities and regional production.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product establishes extensive distribution channels. Effective distribution methods increase market access and product availability.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brand supports local and national retail operations. It raises store revenue and supports the expansion of retail enterprises.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several job openings in production, marketing, and distribution. By offering jobs, the corporation stimulates economic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story of success encourages new business owners to be innovative. It promotes initiative and inventiveness in the commercial world.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2025-04-21T08:27:52Z</dcterms:created>
  <dcterms:modified xsi:type="dcterms:W3CDTF">2025-04-21T08:27:52Z</dcterms:modified>
</cp:coreProperties>
</file>