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Tower Bridge of London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An Engineering Marvel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Tower Bridge of London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Engineering That Made It Possible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Fields of Engineering &amp; Technology Involved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Technologies and Materials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of Tower Bridge – What’s Next?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Tower Bridge of London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Overview of the Tower Bridge of London.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Situated in London, spanning the River Thames.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symbol of London's rich history and engineering prowess.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Wide view of Tower Bridge (Unsplash/Pixabay).</a:t>
            </a:r>
            <a:endParaRPr lang="en-US" sz="1200" dirty="0"/>
          </a:p>
        </p:txBody>
      </p:sp>
      <p:pic>
        <p:nvPicPr>
          <p:cNvPr id="11" name="Image 0" descr="https://images.pexels.com/photos/9686141/pexels-photo-968614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Engineering That Made It Possible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Built in 1894, designed by Sir Horace Jones &amp; engineer Sir John Wolfe Barry.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Lifts like a seesaw using counterweights.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Originally powered by steam engines, now uses hydraulics + electric motors.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Steel + stone = strength &amp; durability.</a:t>
            </a:r>
            <a:endParaRPr lang="en-US" sz="1200" dirty="0"/>
          </a:p>
        </p:txBody>
      </p:sp>
      <p:pic>
        <p:nvPicPr>
          <p:cNvPr id="11" name="Image 0" descr="https://images.pexels.com/photos/29583183/pexels-photo-2958318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Fields of Engineering &amp; Technology Involved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Foundations, roads, towers.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Gears, lifting system.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Motors, control panels.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Oil-powered lifting system.</a:t>
            </a:r>
            <a:endParaRPr lang="en-US" sz="1200" dirty="0"/>
          </a:p>
        </p:txBody>
      </p:sp>
      <p:pic>
        <p:nvPicPr>
          <p:cNvPr id="11" name="Image 0" descr="https://images.pexels.com/photos/14684233/pexels-photo-1468423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Technologies and Materials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Strong steel + durable stone.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Hydraulics, sensors, computer controls.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Integration of modern technologies.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Collage (gears, hydraulics, control room, bridge opening).</a:t>
            </a:r>
            <a:endParaRPr lang="en-US" sz="1200" dirty="0"/>
          </a:p>
        </p:txBody>
      </p:sp>
      <p:pic>
        <p:nvPicPr>
          <p:cNvPr id="11" name="Image 0" descr="https://images.pexels.com/photos/14557573/pexels-photo-1455757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of Tower Bridge – What’s Next?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Real-time health monitoring.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Renewable energy source.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Predictive maintenance.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Protect River Thames.</a:t>
            </a:r>
            <a:endParaRPr lang="en-US" sz="1200" dirty="0"/>
          </a:p>
        </p:txBody>
      </p:sp>
      <p:pic>
        <p:nvPicPr>
          <p:cNvPr id="11" name="Image 0" descr="https://images.pexels.com/photos/5440355/pexels-photo-544035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2025-08-22T06:50:34Z</dcterms:created>
  <dcterms:modified xsi:type="dcterms:W3CDTF">2025-08-22T06:50:34Z</dcterms:modified>
</cp:coreProperties>
</file>