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images.pexels.com/photos/19910978/pexels-photo-19910978.jpeg?auto=compress&amp;cs=tinysrgb&amp;fit=crop&amp;h=1200&amp;w=800" TargetMode="External"/><Relationship Id="rId1" Type="http://schemas.openxmlformats.org/officeDocument/2006/relationships/image" Target="../media/image-1-1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jpe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jpe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jpe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jpe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jpe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19910978/pexels-photo-19910978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3657600" cy="51435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114800" y="2314575"/>
            <a:ext cx="45720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Under 25 App – Where Students Earn
</a:t>
            </a:r>
            <a:pPr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Helping students cover daily expenses, grow, and connect.</a:t>
            </a:r>
            <a:endParaRPr lang="en-US" sz="3200" dirty="0"/>
          </a:p>
        </p:txBody>
      </p:sp>
      <p:sp>
        <p:nvSpPr>
          <p:cNvPr id="5" name="Text 2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2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Title Slide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Problem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Solution – The Under 25 App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Student Success Stories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Why Join Under 25?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3488402/pexels-photo-3488402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Title Slide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Welcome to Under 25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Under 25 App – Where Students Earn. Include Amber_U25 and Under 25 logo in footer.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Helping students cover daily expenses, grow, and connect with a youthful, motivating tone.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Student-friendly, modern design with cosmic backgrounds and futuristic feel for engagement.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Display username Amber_U25 and Under 25 logo in the footer for branding.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7842605/pexels-photo-7842605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Problem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Challenges Faced by Students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Difficulty managing daily expenses while studying.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Limited earning opportunities during academic life.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Lack of affordable resources and guidance for students.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Illustrate with a stressed student in a cosmic background, keeping the tone clear and professional.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6612388/pexels-photo-6612388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Solution – The Under 25 App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Key Features for Growth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Earn money through micro-jobs and XP race activities.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Build a network of like-minded students for community support.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Learn from curated resources and events to foster growth.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Show mockup screenshot of the app (e.g., Total Money Earned, Opportunities) with space visuals and include Amber_U25 and Under 25 logo in footer.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33745085/pexels-photo-33745085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Student Success Stories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Real Achievements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e/ruddy00 earned 2400/- through the app. Add titled screenshot (ss) for visual impact.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e/mirzzzz earned 400/-. Include student-friendly space visuals with testimonials.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e/manthaaaaan earned 4000/-. Feature happy students as astronauts in the visuals.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These stories highlight earning potential; include Amber_U25 and Under 25 logo in footer for motivation.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41005/rocket-launch-rocket-take-off-soyuz-41005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Why Join Under 25?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Benefits and Action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Start earning while studying to cover daily expenses.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Unlock internships, gigs, and scholarships for career growth.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Build your network early with like-minded peers.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 part of a youth-driven space community. Call to Action: 'Download Now' in bold, glowing text, with Amber_U25 and Under 25 logo in footer.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2025-09-06T18:10:57Z</dcterms:created>
  <dcterms:modified xsi:type="dcterms:W3CDTF">2025-09-06T18:10:57Z</dcterms:modified>
</cp:coreProperties>
</file>