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Unending Journey: Water's Cycle of Life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continuous movement of water on, above, and below the Earth's surface.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World of Water: The Cycle Begins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Evaporation: From Surface to Sky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Condensation: Forming the Clouds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Precipitation and Collection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World of Water: The Cycle Begins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transforms liquid water into vapor, ascending into the atmosphere. This crucial process fuels the entire water cycle.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As water vapor rises and cools, it condenses into tiny droplets, forming clouds. The higher the concentration, the darker the cloud.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When water droplets in clouds become too heavy, they fall back to Earth as rain, snow, sleet, or hail. The earth is replenished.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Precipitation gathers in rivers, lakes, and oceans, and also seeps into the ground as groundwater. This is all part of the continuous cycle.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water cycle is a never-ending journey, constantly repeating these processes. All the phases are connected with each other.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Evaporation: From Surface to Sky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sun is the primary driver, providing the energy needed for liquid water to transform into vapor. All thanks to the Sun.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Vast bodies of water like oceans and lakes are major sources of evaporation, releasing water into the atmosphere.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Plants release water vapor into the atmosphere through transpiration, contributing to the overall evaporation process. The plant helps the cycle.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Evaporation increases humidity, the amount of water vapor in the air, setting the stage for condensation.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Water absorbs a significant amount of energy during evaporation, playing a crucial role in regulating Earth's temperature. 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Condensation: Forming the Clouds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As water vapor rises, it cools, causing the molecules to slow down and come closer together. It prepares to come down.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Water vapor condenses around tiny particles in the air, like dust or pollen, forming cloud droplets. Very tiny particles, so clouds are very high.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Different temperatures and atmospheric conditions lead to various cloud formations, from fluffy cumulus to wispy cirrus.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Condensation releases heat into the atmosphere, playing a role in weather patterns and atmospheric circulation.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Condensation transforms water vapor back into liquid form, a prerequisite for precipitation to occur. Very important to come down again.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Precipitation and Collection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When cloud droplets become too heavy, gravity pulls them down to Earth as precipitation. Earth is waiting to gather again.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Precipitation occurs in various forms, including rain, snow, sleet, and hail, depending on temperature and atmospheric conditions.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Precipitation that flows over the land surface and into rivers, lakes, and oceans is known as surface runoff.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precipitation seeps into the ground, replenishing groundwater supplies and sustaining ecosystems. This gets deeper.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collected water eventually evaporates, restarting the cycle and ensuring the continuous movement of water. 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the water cycle.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this presentation has inspired you to explore the wonders of our planet's water systems further.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Continue your journey of discovery and learn more about the environment!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is the end of the presentation.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your support and interest in environmental science. Thank you!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2025-04-25T11:41:35Z</dcterms:created>
  <dcterms:modified xsi:type="dcterms:W3CDTF">2025-04-25T11:41:35Z</dcterms:modified>
</cp:coreProperties>
</file>