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Unveiled: A Closer Look at 'The'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Simplicity and Significance of the Most Common Word in English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'The' in Different Dialects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usage of 'the' can differ across various English dialects, reflecting regional linguistic patterns and historical trends.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Certain colloquial expressions may include or exclude 'the' based on local customs, adding flavor to the language.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Bilingual speakers may code-switch between English and their native language, affecting their use of 'the' across languages.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dialects will continue to change in their usage and construction across time. New influences will always appear within them.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Dialectal variations in 'the' usage contribute to cultural identity, preserving linguistic heritage and reinforcing social bonds in the culture.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'The': A Lasting Legacy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Digital communication platforms and social media influence the use of 'the,' leading to shorter, less formal writing habits, even today.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 English becomes a global language, non-native speakers shape its usage, potentially impacting the traditional rules surrounding 'the'.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Ongoing grammatical simplification may affect the frequency and usage of 'the,' adapting to changing linguistic norms for new speakers.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Semantic shift could lead to alterations in the meaning conveyed by 'the,' reflecting changes in cultural and social contexts for all.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Despite these changes, 'the' is likely to remain a vital part of the English language, serving its function in clarity across generations.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learn about the intricacies of the word 'the'. Your attention is greatly appreciated.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continue exploring the nuances of the English language and to apply what you've learned today.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Language is a lifelong journey, and we hope this presentation has sparked your interest in further learning.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We're happy to answer any questions you may have regarding the content of this presentation. Please let us know.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Feel free to reach out to us with any further inquiries or feedback. We value your input. Thank you again!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Ubiquitous 'The': A Humble Giant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Rules of Engagement: When to Use 'The'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Exceptions: When to Omit 'The'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Impact on Clarity: Being Precise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Art of Subtlety: Advanced Usage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'The' in Titles: A Stylistic Choice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Common Mistakes: Avoiding Pitfalls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'The' in Different Dialects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'The': A Lasting Legacy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Ubiquitous 'The': A Humble Giant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It's everywhere! 'The' is the most frequently used word in the English language, appearing in countless sentences daily.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Grammatically, 'the' is a definite article. It specifies a particular noun, making it unique or already known.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Despite its frequency, 'the' often goes unnoticed, silently structuring our sentences and conveying meaning.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'the' is fundamental to grasping English grammar and improving comprehension skills. It plays a crucial role.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We'll explore the nuances of 'the,' its correct usage, and its impact on clarity and precision in communication.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Rules of Engagement: When to Use 'The'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'the' when referring to a specific or particular noun that the listener or reader already knows or can identify.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Employ 'the' when referring to something unique, such as 'the sun,' 'the moon,' or 'the Earth'. These are one-of-a-kind.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After mentioning a noun for the first time with 'a' or 'an,' use 'the' when referring to it again. This indicates familiarity.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Always use 'the' before superlative adjectives (e.g., 'the best,' 'the tallest,' 'the most beautiful'). It highlights the extreme.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'the' with ordinal numbers (e.g., 'the first,' 'the second,' 'the third') when referring to a specific position in a sequence.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Exceptions: When to Omit 'The'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Generally, omit 'the' when referring to plural nouns in a general sense. For example, 'Dogs are loyal' (not 'The dogs are loyal').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Do not use 'the' with uncountable nouns like water, air, or happiness when referring to them in general. For example, 'Water is essential'.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Avoid using 'the' with most proper nouns (names of people, places, and organizations). For instance, 'John is coming' (not 'The John is coming').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Do not use 'the' before the names of meals. For example, 'We had lunch at noon' (not 'We had the lunch at noon').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Typically, 'the' is not used before the names of sports or games. For example, 'I enjoy playing basketball' (not 'I enjoy playing the basketball').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Impact on Clarity: Being Precise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'the' correctly helps avoid ambiguity and ensures your message is understood precisely as intended by the reader/listener.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use of 'the' directs the audience's attention to a specific item or concept, making your writing or speech more focused.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article 'the' helps build context, giving the reader a sense of familiarity and understanding of the subject you are addressing.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proper use of 'the' can strengthen an argument by conveying a sense of authority and knowledge. Ensure your audience understands.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While seemingly small, using 'the' correctly improves overall readability and fluency, making your work more engaging for readers.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Art of Subtlety: Advanced Usage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Sometimes, using or omitting 'the' can subtly change the emphasis or tone of a sentence, adding depth to your communication.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use of 'the' with geographical names can be complex, varying with specific locations such as rivers or mountain ranges.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Many idiomatic expressions include or exclude 'the' based on convention, requiring familiarity with common phrases.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Cultural context can influence the use of 'the,' as some languages have different rules that may affect English usage by non-native speakers.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Language is dynamic, and the rules surrounding 'the' may evolve over time, so staying updated is essential for effective communication.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'The' in Titles: A Stylistic Choice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Omitting 'the' in titles can create brevity, but using it can specify the focus of the content being presented.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inclusion or exclusion of 'the' can alter the aesthetic appeal of a title, making it appear more formal or informal to the reader.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 digital content, the presence of 'the' can affect search engine optimization, so consider SEO implications.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Consistent use or omission of 'the' can contribute to a brand's unique voice and style, strengthening its recognition and identity.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Tailor the decision to include or exclude 'the' based on the preferences and expectations of your target audience. Take into account readers.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Common Mistakes: Avoiding Pitfalls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One common mistake is overusing 'the,' especially before proper nouns or general plural nouns. Reviewing is important.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Forgetting to use 'the' before specific nouns or superlatives can lead to confusion and misinterpretation from audience.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Inconsistency in using 'the' within the same document can create a disjointed reading experience. Try to remain consistent.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Failing to recognize the exceptions to the rules can result in grammatically incorrect sentences. Take the time to review.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Relying solely on intuition without understanding the rules can lead to repeated errors. Take time to look up information.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2025-04-17T17:20:40Z</dcterms:created>
  <dcterms:modified xsi:type="dcterms:W3CDTF">2025-04-17T17:20:40Z</dcterms:modified>
</cp:coreProperties>
</file>