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TherapyBot: Your AI Companion for Emotional Well-being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potential of AI-powered chatbots in providing accessible and personalized emotional support.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Promise of Accessible Support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TherapyBot serves as a bridge, connecting individuals with the support they need, regardless of their location or socioeconomic status.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By providing personalized guidance and support, TherapyBot empowers individuals to take control of their mental well-being and practice self-care.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TherapyBot facilitates early intervention, helping individuals address minor issues before they escalate into more serious mental health conditions.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TherapyBot fosters a sense of community by connecting individuals with similar experiences, promoting empathy and understanding.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By making mental health support more accessible and affordable, TherapyBot has the potential to transform lives and create a healthier, more resilient society.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Embracing the Future of Wellness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TherapyBot is a valuable tool, offering a blend of AI and compassionate understanding for emotional well-being. It's more than tech; it's a helpful hand.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By making assistance more accessible and cost-effective, TherapyBot seeks to aid everyone, building a future where mental well-being is a common right.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TherapyBot's positive impact is clear: earlier support, breaking down barriers to care, and aiding more and more individuals who require help.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By providing care, TherapyBot aims to promote awareness, reduce stigmas, and inspire people to be more open about their emotional needs.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TherapyBot will keep evolving, driven by insights and a dedication to fulfilling the goal of making emotional support available to every person who needs it.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learn about TherapyBot and the potential of AI in revolutionizing emotional support.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appreciate your interest in exploring how AI can make mental healthcare more accessible and effective for all.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Together, we can work towards a future where mental health is prioritized and support is readily available to those in need.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continue exploring the possibilities of AI in mental healthcare and its potential to transform lives.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again for your time and consideration. We hope this presentation has provided valuable insights into the world of AI and emotional support.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New Era of Emotional Support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TherapyBot's Core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Benefits of Using TherapyBot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Real-World Applications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Addressing Concerns &amp; Limitations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of AI in Mental Healthcare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Integrating TherapyBot Responsibly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Promise of Accessible Support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Embracing the Future of Wellness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New Era of Emotional Support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Mental health challenges are on the rise, creating a demand for accessible support systems for individuals seeking emotional assistance.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TherapyBot emerges as an innovative solution, leveraging AI to provide immediate and personalized emotional support and guidance.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chatbots like TherapyBot can overcome geographical and financial obstacles, making mental health support more accessible than ever.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TherapyBot provides on-demand assistance, ensuring individuals have access to emotional support whenever and wherever they need it.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algorithms enable TherapyBot to tailor interactions to each user's specific needs and preferences, offering customized support.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TherapyBot's Core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TherapyBot employs natural language processing (NLP) to understand user emotions and respond with empathy and understanding.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chatbot incorporates principles of cognitive behavioral therapy (CBT) to help users identify and challenge negative thought patterns.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TherapyBot analyzes user interactions to identify patterns and provide personalized insights to promote self-awareness and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User data is anonymized and encrypted to ensure privacy and confidentiality, fostering trust and security in every interaction.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TherapyBot is developed with ethical considerations in mind, ensuring responsible and unbiased support for all users.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Benefits of Using TherapyBot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TherapyBot removes barriers to mental health support, making it available to individuals who may face challenges accessing traditional therapy.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Compared to traditional therapy, TherapyBot offers a more affordable option for individuals seeking emotional support and guidance.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Users can access TherapyBot anytime, anywhere, eliminating the need for scheduling appointments or traveling to therapy sessions.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By offering discreet and anonymous support, TherapyBot helps reduce the stigma associated with seeking mental health assistance.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TherapyBot enables early intervention by providing immediate support, preventing minor issues from escalating into more serious mental health problems.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Real-World Applications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Companies are integrating TherapyBot into their wellness programs to provide employees with accessible and confidential mental health support.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Schools and universities are offering TherapyBot to students as a supplementary resource for managing stress, anxiety, and academic pressures.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TherapyBot complements traditional therapy by providing patients with continuous support and monitoring between appointments, helping them stay on track with their treatment goals.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TherapyBot can serve as a valuable tool for crisis intervention, providing immediate assistance to individuals experiencing suicidal thoughts or emotional distress.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TherapyBot extends mental health support to underserved and remote communities, where access to traditional therapy is limited or nonexistent.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Addressing Concerns &amp; Limitations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Safeguarding user data and ensuring privacy are paramount, requiring robust security measures and transparent data handling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While AI can provide support, it cannot replace the empathy and understanding of a human therapist, highlighting the importance of human-AI collaboration.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Ensuring fairness and avoiding bias in AI algorithms is essential to provide equitable support to all users, regardless of background or identity.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independence and self-reliance is crucial to prevent users from becoming overly dependent on AI for emotional support, encouraging them to develop their own coping mechanisms.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Establishing ethical guidelines and regulatory frameworks is necessary to ensure responsible development and deployment of AI-based mental health solutions.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of AI in Mental Healthcare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can analyze individual data to tailor interventions for maximum effectiveness, optimizing treatment plans and accelerating recovery.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can identify individuals at risk of developing mental health issues, enabling proactive interventions and early support.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Combining AI with VR can create immersive therapeutic environments, enhancing treatment outcomes and promoting emotional well-being.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AI-powered wearables can monitor physiological signals to detect emotional distress, providing timely alerts and support when needed.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has the potential to revolutionize mental healthcare on a global scale, addressing critical gaps in access and quality of care.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Integrating TherapyBot Responsibly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should complement human expertise, with mental health professionals overseeing and guiding AI-driven interventions.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Educating users about the capabilities and limitations of AI is crucial to manage expectations and foster informed decision-making.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Regularly monitoring the performance of AI algorithms is essential to identify and address potential biases or inaccuracies.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Collecting user feedback and incorporating it into the development process is critical to improve the effectiveness and usability of AI-based mental health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Adhering to ethical guidelines and regulatory standards is vital to ensure responsible and trustworthy deployment of AI in mental healthcare.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2025-05-04T13:26:23Z</dcterms:created>
  <dcterms:modified xsi:type="dcterms:W3CDTF">2025-05-04T13:26:23Z</dcterms:modified>
</cp:coreProperties>
</file>