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es.pexels.com/photos/34979493/pexels-photo-34979493.jpeg?auto=compress&amp;cs=tinysrgb&amp;fit=crop&amp;h=1200&amp;w=800" TargetMode="External"/><Relationship Id="rId1" Type="http://schemas.openxmlformats.org/officeDocument/2006/relationships/image" Target="../media/image-1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4979493/pexels-photo-34979493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Three Keys to a Happy Life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Unlocking Your Inner Happiness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Introduction: The Pursuit of Happiness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#1: Cultivating Meaningful Relationships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#2: Practicing Gratitude and Mindfulness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#3: Finding Purpose and Meaning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Conclusion: Embracing the Journey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4933594/pexels-photo-34933594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Introduction: The Pursuit of Happiness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What truly makes us happy?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Happiness isn't a destination, it's a journey. It's about cultivating inner peace and contentment.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Material possessions, status, and external validation are often mistaken for true happiness.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Like any skill, happiness can be learned, practiced, and improved upon.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Exploring the three essential keys to unlock a lasting state of well-being.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2333374/pexels-photo-32333374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#1: Cultivating Meaningful Relationships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Power of Human Connection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Humans are social creatures, and strong relationships are vital for our emotional well-being.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Focus on quality over quantity. Nurture relationships based on trust, respect, and empathy.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Truly listen to understand, not just to respond. Show genuine interest in others.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Let the people you care about know how much they mean to you. Small acts of kindness go a long way.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4969203/pexels-photo-34969203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#2: Practicing Gratitude and Mindfulness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Appreciating the Present Moment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Focusing on what you have, rather than what you lack, shifts your perspective and increases happiness.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Regularly writing down things you're grateful for can significantly boost your mood.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Paying attention to the present moment without judgment reduces stress and anxiety.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Simple breathing techniques can help you center yourself and find peace in the present moment.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6646858/pexels-photo-6646858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#3: Finding Purpose and Meaning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Living a Life of Significance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Identifying what's truly important to you provides a compass for making meaningful life choices.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Pursuing goals that align with your values gives you a sense of purpose and direction.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Volunteering, helping others, or working towards a cause you believe in can bring immense fulfillment.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Being true to yourself and living in accordance with your values is essential for a happy and meaningful life.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4987540/pexels-photo-34987540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Conclusion: Embracing the Journey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lifelong pursuit of happiness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It's not a one-time achievement, but a journey of self-discovery and growth.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Don't strive for perfection. Accept yourself with all your flaws and imperfections.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Treat yourself with the same kindness and understanding that you would offer to a friend.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Begin incorporating these three keys into your life today and unlock your potential for lasting happiness.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2025-11-30T22:54:53Z</dcterms:created>
  <dcterms:modified xsi:type="dcterms:W3CDTF">2025-11-30T22:54:53Z</dcterms:modified>
</cp:coreProperties>
</file>