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s.pexels.com/photos/7316923/pexels-photo-7316923.jpeg?auto=compress&amp;cs=tinysrgb&amp;fit=crop&amp;h=1200&amp;w=800" TargetMode="External"/><Relationship Id="rId1" Type="http://schemas.openxmlformats.org/officeDocument/2006/relationships/image" Target="../media/image-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jpe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jpeg"/><Relationship Id="rId2" Type="http://schemas.openxmlformats.org/officeDocument/2006/relationships/image" Target="../media/image-4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jpeg"/><Relationship Id="rId2" Type="http://schemas.openxmlformats.org/officeDocument/2006/relationships/image" Target="../media/image-5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jpeg"/><Relationship Id="rId2" Type="http://schemas.openxmlformats.org/officeDocument/2006/relationships/image" Target="../media/image-6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jpeg"/><Relationship Id="rId2" Type="http://schemas.openxmlformats.org/officeDocument/2006/relationships/image" Target="../media/image-7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7316923/pexels-photo-731692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Tiffin Center Success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Starting Small, Thinking Big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Tiffin Dream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Capital Breakdown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Menu Strategy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Customer Focus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Growth Path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7552363/pexels-photo-755236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Tiffin Dream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Journey Begins Here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Starting your tiffin center business with just 1 lakh capital makes entrepreneurship accessible to everyone.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Tiffin services are always in demand as people seek convenient, affordable, and hygienic meal options.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proper planning, your tiffin center can generate profits within the first few months of operation.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Begin small and expand gradually as your customer base grows and your reputation builds.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19842804/pexels-photo-19842804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Capital Breakdown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Every Rupee Count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Allocate 30% of your capital for basic kitchen equipment, utensils, and cooking essentials.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Spend 25% on initial stock of ingredients, spices, and packaging materials for your first month.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20% for local advertising, flyers, and word-of-mouth campaigns to attract your first customers.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25% aside for rent, utilities, and unexpected costs to ensure smooth business operations.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7666485/pexels-photo-7666485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Menu Strategy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Food That Sells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regional dishes that people love and are willing to pay for regularly.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meals that are both delicious and nutritious to attract health-conscious customers.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competitive prices that ensure good margins while remaining affordable for your target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 rotating specials to keep customers interested and coming back for variety.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6994275/pexels-photo-6994275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Customer Focus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Loyalty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consistent food quality and hygiene standards to earn customer trust and repeat business.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punctual delivery every time to build reliability and customer satisfaction.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regular customers' preferences and dietary needs to create lasting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Actively seek and implement customer suggestions to continuously improve your service.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8145247/pexels-photo-8145247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Growth Path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Small to Big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Gradually increase your customer base and delivery areas as your business stabilizes.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a recognizable brand identity that sets your tiffin center apart from competitors.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 new meal plans, catering services, or specialty dishes to increase revenue streams.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employment opportunities and become a trusted name in your local food business ecosystem.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2025-09-11T15:35:59Z</dcterms:created>
  <dcterms:modified xsi:type="dcterms:W3CDTF">2025-09-11T15:35:59Z</dcterms:modified>
</cp:coreProperties>
</file>