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Flies: Mastering Time Management for Student Success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 Your Potential: A Guide to Effective Time Management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Balancing Act: Juggling Responsibilities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academic responsibilities, such as attending classes, completing assignments, and preparing for exams, to ensure academic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Participate in extracurricular activities that align with your interests and goals, but avoid overcommitting to maintain balance.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Nurture your social life and relationships by making time for friends, family, and social activities, promoting emotional wellbeing.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self-care activities, such as exercise, healthy eating, and relaxation, to maintain physical and mental health and prevent burnout.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Incorporate regular breaks into your schedule to rest, recharge, and prevent mental fatigue, improving overall productivity and focus.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Tools &amp; Tech: Your Time Management Arsenal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calendar apps like Google Calendar or Outlook Calendar to schedule appointments, set reminders, and stay organized.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task management software like Todoist or Trello to create to-do lists, track progress, and manage projects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note-taking apps like Evernote or OneNote to capture ideas, organize information, and review notes efficiently.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Experiment with focus apps like Freedom or Forest to block distractions and improve concentration during study sessions.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Incorporate Pomodoro timers to work in focused intervals with short breaks, maximizing productivity and preventing burnout.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attending this presentation.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 am happy to answer any questions you may have.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Feel free to contact me. I can point you to other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management is a skill. Continuous learning is helpful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Wishing you success.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Time Thief: Understanding the Challenge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Setting: Charting Your Course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Tracking: Knowing Where Your Time Goes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Scheduling Strategies: Creating Your Ideal Week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Procrastination: Taking Control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Eliminating Distractions: Focus is Key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Prioritization Techniques: Working Smarter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Balancing Act: Juggling Responsibilities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Tools &amp; Tech: Your Time Management Arsenal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Time Thief: Understanding the Challenge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Juggling coursework, assignments, and exams can feel overwhelming without effective time management strategies.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Balancing clubs, sports, and volunteer work requires careful planning to avoid burnout and maintain focus.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management isn't just about academics; it's also about making time for friends, family, and self-care.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causes of procrastination is the first step toward overcoming this common time management obstacle.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Poor time management can lead to increased stress and anxiety, impacting both academic performance and overall wellbeing.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Goal Setting: Charting Your Course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set Specific, Measurable, Achievable, Relevant, and Time-bound goals for academic success.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and prioritize tasks based on importance and urgency to ensure efficient use of time and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Divide overwhelming assignments into smaller, manageable steps to reduce stress and increase productivity.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Create a clear mental image of achieving your goals to stay motivated and focused on the task at hand.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Periodically review and adjust your goals to ensure they remain relevant and aligned with your academic aspirations.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Time Tracking: Knowing Where Your Time Goes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Conduct regular time audits to identify time-wasting activities and opportunities for improvement.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various time management apps and tools to track your time, set reminders, and stay organized.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Determine your peak productivity hours and schedule demanding tasks accordingly to maximize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Minimize distractions by creating a dedicated study space and utilizing website blockers or noise-canceling headphones.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Group similar tasks together to reduce context switching and improve focus, leading to increased productivity.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Scheduling Strategies: Creating Your Ideal Week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Allocate specific time slots for different activities, including studying, attending classes, and leisure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Work in focused 25-minute intervals with short breaks to maintain concentration and prevent burnout.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 a schedule that is both challenging and achievable, avoiding overcommitment and allowing for flexibility.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Schedule time for activities that promote relaxation, stress reduction, and overall wellbeing, such as exercise or hobbies.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Leverage digital or paper calendars to visualize your schedule, set reminders, and stay on track with your commitments.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Procrastination: Taking Control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the underlying reasons for your procrastination, such as fear of failure, perfectionism, or lack of interest.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Divide overwhelming tasks into smaller, more manageable steps to reduce anxiety and increase the likelihood of completion.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 a reward system to motivate yourself and celebrate milestones achieved along the way, fostering a sense of accomplishment.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Talk to friends, family, or academic advisors to gain support and accountability in overcoming procrastination habits.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Acknowledge past procrastination mistakes, forgive yourself, and focus on developing healthier time management habits moving forward.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Eliminating Distractions: Focus is Key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Recognize the common distractions that derail your focus, such as social media, notifications, or noisy environments.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Establish a quiet and organized study space free from distractions to promote concentration and productivity.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Utilize website blockers or apps to restrict access to distracting websites and social media platforms during study sessions.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Disable or mute notifications on your phone and computer to minimize interruptions and maintain focus on the task at hand.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Communicate your study schedule to friends and family to establish boundaries and minimize interruptions during dedicated study time.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Prioritization Techniques: Working Smarter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the Eisenhower Matrix (Urgent/Important) to categorize tasks and prioritize accordingly, focusing on high-impact activities.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Apply the Pareto Principle to identify the 20% of tasks that yield 80% of the results, focusing on those high-value activities.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 time-sensitive tasks with approaching deadlines first to avoid penalties and ensure timely completion of assignments.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Delegate tasks to others when appropriate to free up your time and focus on activities that require your unique skills and expertise.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Learn to politely decline requests or commitments that do not align with your priorities or schedule to avoid overcommitment and burnout.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2025-04-22T17:42:45Z</dcterms:created>
  <dcterms:modified xsi:type="dcterms:W3CDTF">2025-04-22T17:42:45Z</dcterms:modified>
</cp:coreProperties>
</file>