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4AZH85WgL.jpg" TargetMode="External"/><Relationship Id="rId1" Type="http://schemas.openxmlformats.org/officeDocument/2006/relationships/image" Target="../media/Slide-3-image-1.png"/><Relationship Id="rId2" Type="http://schemas.openxmlformats.org/officeDocument/2006/relationships/image" Target="../media/image-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dem.com/media/upload/2023/02/13/exam-countdown.jpg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etsystatic.com/32022525/r/il/36265b/4215540887/il_fullxfull.4215540887_okkq.jpg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schoolsreport.com/wp-content/uploads/2020/08/best-productivity-apps-1.png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21/bc/07/21bc07fc248a7346c4c756da0b168a41.jpg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section1_firstbckg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88720" y="2468880"/>
            <a:ext cx="6766560" cy="0"/>
          </a:xfrm>
          <a:prstGeom prst="rect">
            <a:avLst/>
          </a:prstGeom>
          <a:noFill/>
          <a:ln/>
        </p:spPr>
        <p:txBody>
          <a:bodyPr wrap="square" rtlCol="0" anchor="b"/>
          <a:lstStyle>
            <a:lvl1pPr algn="l"/>
          </a:lstStyle>
          <a:p>
            <a:pPr algn="ctr" indent="0" marL="0">
              <a:buNone/>
            </a:pPr>
            <a:r>
              <a:rPr lang="en-US" sz="3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Time Mastery: Unlock Your Potential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2286000" y="2931795"/>
            <a:ext cx="4114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80808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Strategies for College Success: Effective Time Management Techniques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118872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37160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554480" y="313753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713232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31520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7498080" y="2726055"/>
            <a:ext cx="457200" cy="0"/>
          </a:xfrm>
          <a:prstGeom prst="rect">
            <a:avLst/>
          </a:prstGeom>
          <a:noFill/>
          <a:ln/>
        </p:spPr>
        <p:txBody>
          <a:bodyPr wrap="square" rtlCol="0" anchor="ctr"/>
          <a:lstStyle>
            <a:lvl1pPr algn="l"/>
          </a:lstStyle>
          <a:p>
            <a:pPr algn="ctr" indent="0" marL="0">
              <a:buNone/>
            </a:pPr>
            <a:r>
              <a:rPr lang="en-US" sz="1800" dirty="0">
                <a:solidFill>
                  <a:srgbClr val="000000"/>
                </a:solidFill>
                <a:latin typeface="Bell MT" pitchFamily="34" charset="0"/>
                <a:ea typeface="Bell MT" pitchFamily="34" charset="-122"/>
                <a:cs typeface="Bell MT" pitchFamily="34" charset="-120"/>
              </a:rPr>
              <a:t>+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1188720" y="2571750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1188720" y="3343275"/>
            <a:ext cx="6766560" cy="0"/>
          </a:xfrm>
          <a:prstGeom prst="ellips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43050"/>
            <a:ext cx="41148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137160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Time Crunch: Why Time Management Matters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543050"/>
            <a:ext cx="41148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38328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384048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Assess &amp; Analyze: Know Where Your Time Goes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160" y="1543050"/>
            <a:ext cx="41148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852160" y="159448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6309360" y="154305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Strategies for Success: Mastering Your Schedule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1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468880"/>
            <a:ext cx="41148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137160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Tools &amp; Tech: Time Management Allies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1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0" y="2468880"/>
            <a:ext cx="41148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383280" y="2520315"/>
            <a:ext cx="4114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3840480" y="2468880"/>
            <a:ext cx="182880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The Time Crunch: Why Time Management Matters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Effective time management minimizes stress levels. Knowing you're on track reduces anxiety and promotes a sense of control.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Allocating dedicated study time leads to better understanding and retention, resulting in higher grades and academic success.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Contrary to popular belief, managing time effectively creates more free time for hobbies, socializing, and relaxation.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Time management is a crucial skill valued by employers. Mastering it now prepares you for future professional success.</a:t>
            </a:r>
            <a:endParaRPr lang="en-US" sz="1200" dirty="0"/>
          </a:p>
        </p:txBody>
      </p:sp>
      <p:pic>
        <p:nvPicPr>
          <p:cNvPr id="4" name="Image 0" descr="https://m.media-amazon.com/images/I/614AZH85WgL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Assess &amp; Analyze: Know Where Your Time Goes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Track your activities for a week. Use a journal or app to record how you spend each hour of the day for a realistic view.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Analyze your audit to pinpoint activities that consume time without adding value. Social media and excessive gaming are common culprits.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Determine which tasks are most important. Use methods like the Eisenhower Matrix (urgent/important) to categorize and prioritize.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Set Specific, Measurable, Achievable, Relevant, and Time-bound goals. This provides direction and keeps you focused on what matters.</a:t>
            </a:r>
            <a:endParaRPr lang="en-US" sz="1200" dirty="0"/>
          </a:p>
        </p:txBody>
      </p:sp>
      <p:pic>
        <p:nvPicPr>
          <p:cNvPr id="4" name="Image 0" descr="https://www.cisdem.com/media/upload/2023/02/13/exam-countdown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Strategies for Success: Mastering Your Schedule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Allocate specific blocks of time for specific tasks. Treat these blocks like appointments you can't miss for increased productivity.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Work in focused 25-minute intervals, followed by a 5-minute break. This prevents burnout and enhances concentration during study sessions.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Create a dedicated workspace free from interruptions. Turn off notifications, silence your phone, and inform others of your focused time.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possible, delegate tasks to others or seek assistance when overwhelmed. Collaboration can free up your time and reduce your workload.</a:t>
            </a:r>
            <a:endParaRPr lang="en-US" sz="1200" dirty="0"/>
          </a:p>
        </p:txBody>
      </p:sp>
      <p:pic>
        <p:nvPicPr>
          <p:cNvPr id="4" name="Image 0" descr="https://i.etsystatic.com/32022525/r/il/36265b/4215540887/il_fullxfull.4215540887_okkq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Tools &amp; Tech: Time Management Allies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Google Calendar, Outlook Calendar, or similar apps help schedule appointments, set reminders, and visualize your upcoming commitments easily.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Trello, Asana, or Todoist help organize tasks, set deadlines, and track progress. These tools centralize and streamline workflow.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Freedom, Forest, or Cold Turkey block distracting websites and apps during study sessions, promoting focus and concentration to improve workflow.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Evernote, OneNote, or Google Keep help capture ideas, organize notes, and access information quickly, enhancing study efficiency and comprehension.</a:t>
            </a:r>
            <a:endParaRPr lang="en-US" sz="1200" dirty="0"/>
          </a:p>
        </p:txBody>
      </p:sp>
      <p:pic>
        <p:nvPicPr>
          <p:cNvPr id="4" name="Image 0" descr="https://www.onlineschoolsreport.com/wp-content/uploads/2020/08/best-productivity-apps-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3444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000000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Thank You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914400" y="1440180"/>
            <a:ext cx="393192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taking the time to learn about time management. We hope you find these strategies helpful in your college journey.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2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We're happy to answer any questions you may have about time management techniques or any of the strategies discussed today.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3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Check your student portal for more resources on time management, study skills, and academic success strategies from college staff.</a:t>
            </a:r>
            <a:endParaRPr lang="en-US" sz="1200" dirty="0"/>
          </a:p>
          <a:p>
            <a:pPr marL="342900" indent="-342900">
              <a:lnSpc>
                <a:spcPts val="1700"/>
              </a:lnSpc>
              <a:spcAft>
                <a:spcPts val="1200"/>
              </a:spcAft>
              <a:buSzPct val="100000"/>
              <a:buFont typeface="+mj-lt"/>
              <a:buAutoNum type="arabicPeriod" startAt="4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Mastering time management is an investment in your future. With dedication and practice, you can achieve your goals and unlock your potential.</a:t>
            </a:r>
            <a:endParaRPr lang="en-US" sz="1200" dirty="0"/>
          </a:p>
        </p:txBody>
      </p:sp>
      <p:pic>
        <p:nvPicPr>
          <p:cNvPr id="4" name="Image 0" descr="https://i.pinimg.com/736x/21/bc/07/21bc07fc248a7346c4c756da0b168a4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771525"/>
            <a:ext cx="2743200" cy="360045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9496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2025-04-23T23:45:08Z</dcterms:created>
  <dcterms:modified xsi:type="dcterms:W3CDTF">2025-04-23T23:45:08Z</dcterms:modified>
</cp:coreProperties>
</file>