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33033820/pexels-photo-33033820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033820/pexels-photo-3303382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 10 Michelin Star Restaurants Worldwide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Pricing, Popular Menu Items, and Services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574631/pexels-photo-257463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Arpège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Vegetable-Centric Cuisine in Paris, France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Arpège, a three-Michelin-star restaurant in Paris, France, led by chef Alain Passard, is renowned for its emphasis on seasonal vegetables and elegant French cooking.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Menus range from €250-€400 per person, with wine options at €150-€250; additional charges for special requests.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Popular dishes include the roasted vegetables at €50 and the signature soufflé at €45; these highlight the restaurant's vegetable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Provides detailed course narratives, personalized vegetarian adaptations, and a sophisticated ambiance with expert service.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253922/pexels-photo-1425392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Steirereck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Austrian Cuisine in Vienna, Austria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Steirereck, a two-Michelin-star restaurant in Vienna, Austria, offers modern Austrian dishes with a focus on local and organic ingredients.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Tasting menus start at €200-€300 per person, with beverages from €100-€200; service is generally inclusive.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Best-sellers are the wild game dishes at €55 and the herbal infusions at €35; these represent the restaurant's regional heritage.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Features farm-sourced explanations, wine cellar tours, and a team dedicated to creating a welcoming, high-end dining environment.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2527894/pexels-photo-325278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Odette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Asian-Inspired Cuisine in Singapore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Odette, a three-Michelin-star restaurant in Singapore by chef Julien Royer, blends French techniques with Asian influences for contemporary fine dining.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Menus are priced at €250-€350 per person, with pairings around €150-€250; taxes and tips are extra.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Popular items include the truffle-infused rice at €50 and the seafood tartare at €40; these are staples of the inventive menu.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Offers tailored cultural experiences, sommelier consultations, and impeccable service in a minimalist setting for an elegant affair.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Osteria Francescana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Eleven Madison Park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Central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Mirazur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Noma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Asador Etxebarri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Maido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Arpège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Steirereck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Odette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511296/pexels-photo-315112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Osteria Francescana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Innovative Italian Cuisine in Modena, Italy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Osteria Francescana, led by chef Massimo Bottura, is a three-Michelin-star restaurant in Modena, Italy, known for its creative and modern take on Italian dishes, blending tradition with avant-garde techniques.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tasting menu starts at approximately €250-€350 per person, with optional wine pairings adding €150-€200; additional costs for beverages and service charges may apply.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Popular items include the 'Oops! I Dropped the Lemon Tart' dessert at €45, and the 'Five Ages of Parmigiano Reggiano' at €60; these innovative dishes are among the best-sellers due to their unique flavors.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Offers personalized dining experiences, expert wine pairings, and a focus on sustainable sourcing, with attentive staff providing detailed explanations of each course for an immersive culinary journey.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685817/pexels-photo-3168581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Eleven Madison Park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Seasonal American Cuisine in New York, USA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Eleven Madison Park, a three-Michelin-star restaurant in New York City, USA, emphasizes farm-to-table ingredients and redefines modern American dining under chef Daniel Humm.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seasonal tasting menu is priced at around $350-€450 per person, with wine pairings ranging from $200-€300; taxes and gratuity are additional.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Best-sellers include the honey lavender duck at $120 and the apple pie dessert at $45; these dishes highlight the restaurant's innovative twists on classics.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Provides customized dietary accommodations, interactive table-side presentations, and a sommelier-led wine service, ensuring a luxurious and memorable fine-dining experience.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294253/pexels-photo-172942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Central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Peruvian Cuisine in Lima, Peru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Central, headed by chef Virgilio Martínez, is a two-Michelin-star restaurant in Lima, Peru, celebrated for its focus on native Peruvian ingredients and biodiversity from the Andes.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Tasting menus start at $150-€200 per person, with beverage pairings around $100-€150; additional fees for reservations and extras may apply.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 items are the quinoa-based dishes at $40 and the Amazon-inspired ceviche at $35; these reflect the restaurant's emphasis on regional flavors.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Features educational storytelling about ingredients, personalized menu adaptations, and a dedicated team for seamless service in a contemporary setting.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39892/pexels-photo-753989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Mirazur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Mediterranean Cuisine in Menton, France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Mirazur, a three-Michelin-star restaurant in Menton, France, led by chef Mauro Colagreco, draws inspiration from the sea and mountains for its garden-fresh, sustainable dishes.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menu costs approximately €250-€350 per person, including wine options at €150-€250; service charges are typically included.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Favorites include the citrus-infused seafood at €50 and the vegetable garden plate at €40; these showcase the restaurant's seasonal approach.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Offers garden tours, bespoke wine selections, and attentive staff to guide guests through the multi-course experience, emphasizing relaxation and exclusivity.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416028/pexels-photo-1641602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Noma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New Nordic Cuisine in Copenhagen, Denmark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Noma, founded by chef René Redzepi in Copenhagen, Denmark, is a two-Michelin-star pioneer of New Nordic cuisine, focusing on foraged and local ingredients.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Tasting menus range from €300-€450 per person, with drinks pairings at €200-€300; advance booking fees may add to the cost.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Popular dishes are the fermented vegetables at €45 and the seafood platters at €60; these are highlights of the ever-changing menu.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Provides immersive foraging experiences, tailored dietary options, and expert guidance on Nordic flavors for an educational and intimate dining atmosphere.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51208/pexels-photo-125120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Asador Etxebarri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Basque Grill Cuisine in Axpe, Spain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Asador Etxebarri, a one-Michelin-star restaurant in Axpe, Spain, specializes in wood-fired grilling under chef Victor Arguinzoniz, using traditional Basque techniques.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Menus start at €150-€250 per person, with wine selections from €100-€150; grilling demonstrations may incur extra costs.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Best-sellers include the grilled beef at €55 and the smoked fish at €40; these embody the restaurant's fire-cooked simplicity.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Offers live cooking views, personalized fire techniques, and a warm, rustic service style to enhance the authentic Basque experience.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439444/pexels-photo-1443944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Maido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Nikkei Cuisine in Lima, Peru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Maido, a two-Michelin-star restaurant in Lima, Peru, by chef Mitsuharu Tsumura, fuses Japanese and Peruvian flavors in its Nikkei cuisine.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Tasting menus are priced at €200-€300 per person, with pairings around €100-€150; reservations often include service fees.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 items are the sushi rolls at €35 and the ceviche fusion at €30; these are customer favorites for their innovative taste.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Includes cultural fusion explanations, customized omakase options, and attentive staff for a blend of Peruvian and Japanese hospitality.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2025-07-22T01:48:26Z</dcterms:created>
  <dcterms:modified xsi:type="dcterms:W3CDTF">2025-07-22T01:48:26Z</dcterms:modified>
</cp:coreProperties>
</file>