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instagram" ContentType="image/instagram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instagram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mediageneous.com/instagram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Top Instagram Engagement Growth Sites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professional guide to the best platforms for real Instagram followers, likes, and comments to boost your digital presence.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6013845/pexels-photo-160138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GetViral: Cross-Platform Success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social proof across multiple networks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GetViral helps users build a cohesive online presence by offering engagement services that can be used across multiple platforms, ensuring your social proof is consistent everywhere you are active.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site emphasizes real human interaction, providing comments and likes that feel genuine and help foster a sense of community around your content and your personal or professional brand.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can tailor their campaigns to focus on specific goals, such as increasing video views or boosting engagement on a particular promotional post, providing maximum flexibility for your marketing strategy.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GetViral provides clear tracking and reporting for all orders, allowing you to see exactly how your engagement is growing and giving you peace of mind throughout the entire delivery process.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6013845/pexels-photo-160138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Media Mister: Targeted Reach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Specific engagement for niche audiences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Media Mister allows users to target followers and likes from specific countries, which is incredibly useful for local businesses and influencers looking to build a following in a particular region.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offers advanced filtering options, enabling you to receive engagement from specific genders or interest groups that align perfectly with your brand's target audience and marketing objectives.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years of experience in the social media marketing industry, Media Mister has a proven track record of delivering real results and helping thousands of users achieve their growth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followers and likes, Media Mister offers a wide range of services to enhance your entire profile, helping you build a comprehensive and professional presence on Instagram and beyond.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5244851/pexels-photo-25244851.pn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Watching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your future on Instagram today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time exploring the top sites for Instagram engagement. Implementing these tools strategically will help you build a professional and influential presence in the digital world today.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to combine these engagement services with high-quality content and consistent posting to maximize your organic growth and achieve long-term success on the Instagram platform for your brand.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updated with the latest social media trends and algorithm changes to ensure your growth strategy remains effective and your profile continues to thrive in the competitive digital landscape.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you have any further questions about choosing the right service or optimizing your profile, feel free to reach out for more professional guidance and social media marketing advice.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Social Media Growth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MediaGeneous: The Top Choice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Twicsy: Rapid Growth Power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Buzzoid: Reliable Social Proof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Rushmax: All-in-One Engagement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Goread.io: Affordable Expansion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Viralyft: High-End Marketing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GetViral: Cross-Platform Success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Media Mister: Targeted Reach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Watching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6013845/pexels-photo-160138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Social Media Growth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landscape of Instagram engagement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Standing out on Instagram requires more than just great content; it demands a strategic approach to engagement that builds immediate social proof and attracts organic followers to your profile.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Boosting your engagement metrics through reputable sites helps trigger the Instagram algorithm, increasing the likelihood of your posts appearing on the Explore page and reaching a much wider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high follower count combined with active likes and comments creates a professional image, making your brand or personal profile appear more trustworthy to potential collaborators and new followers.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Selecting the right platform is crucial for account safety; this presentation highlights real sites that deliver authentic engagement rather than dummy accounts that could harm your online reputation.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469881/pexels-photo-3346988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MediaGeneous: The Top Choice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industry leader for high-quality Instagram engagement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&lt;a href='https://mediageneous.com/instagram'&gt;MediaGeneous&lt;/a&gt; provides real followers and interactions from active accounts, ensuring your profile maintains high credibility and adheres to Instagram’s community guidelines for safe and sustainable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platform allows users to customize engagement packages to reach specific demographics, helping you build a relevant audience that is more likely to engage with your content long-term.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using advanced drip-feeding techniques, MediaGeneous delivers followers and likes naturally, preventing any flags from the algorithm while protecting the overall integrity of your personal or business account.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MediaGeneous offers 24/7 professional support to assist with orders and strategy, making it the most reliable choice for college students and brands looking for serious Instagram growth solutions.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459217/pexels-photo-3245921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Twicsy: Rapid Growth Power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 and effective solutions for social momentum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Twicsy is renowned for its speed, delivering likes and followers almost immediately to give your posts the initial momentum needed to trend and attract organic interest from the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prioritize real-looking profiles with active histories, ensuring that your increased metrics look natural and provide the necessary social proof to attract new organic visitors to your page.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Whether you need a minor boost or a massive infusion, Twicsy offers various pricing tiers to suit different growth stages and marketing budgets for influencers and small businesses alike.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service operates without requiring sensitive account passwords, maintaining a secure environment for users who want to grow their presence without compromising their digital privacy or account safety.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469892/pexels-photo-334698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Buzzoid: Reliable Social Proof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trusted name in social media enhancement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Buzzoid has built a strong reputation over years of service, providing consistent and reliable engagement that helps users maintain a competitive edge in the crowded Instagram marketplace every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focuses on delivering followers who are active on the platform, which helps improve your engagement rate and makes your profile look more authentic to the Instagram algorithm.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a simple and intuitive ordering process, Buzzoid makes it easy for anyone to select and purchase engagement packages that align with their specific social media marketing goals and objectives.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offer refill guarantees for their services, ensuring that your follower count remains stable and that you receive the full value of your investment in your social media growth.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459217/pexels-photo-3245921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Rushmax: All-in-One Engagement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Streamlined services for comprehensive profile growth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Rushmax offers a complete suite of services including followers, likes, and views, allowing you to manage all aspects of your Instagram engagement from a single, easy-to-use professional platform.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Their delivery systems are designed to mimic organic growth patterns, which helps avoid detection by security filters and ensures a smooth increase in your account's overall visibility and reach.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Rushmax provides high-quality engagement at competitive prices, making professional-grade social media growth accessible to college students, startups, and independent creators who are working with limited marketing budgets.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prioritizes user discretion, ensuring that your growth strategies remain private while providing the boost needed to establish a strong and influential presence on the Instagram platform.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618025/pexels-photo-1961802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Goread.io: Affordable Expansion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Budget-friendly options for consistent engagement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Goread.io is a popular choice for those looking for affordable engagement packages that still provide real value and help maintain a consistent level of activity on their Instagram profiles.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site offers automatic like services that detect new posts and deliver engagement instantly, ensuring that your content always receives immediate social proof as soon as it is published.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Goread.io focuses on providing followers with high retention rates, meaning your audience stays with you longer, which is essential for building a stable and credible online presence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Users can quickly set up their accounts and start receiving engagement with minimal effort, allowing them to focus more on creating high-quality content rather than managing their growth metrics.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469881/pexels-photo-3346988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Viralyft: High-End Marketing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Premium engagement for serious influencers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Viralyft specializes in providing high-end engagement from premium accounts, which is ideal for influencers and brands that want to maintain a high level of prestige and authenticity online.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a wide network of real users, Viralyft can help you expand your reach to a global audience, increasing your visibility across different regions and diverse interest groups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platform uses industry-standard encryption for all transactions, providing a safe and secure environment for users to purchase engagement services without worrying about their financial data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successful creators have used Viralyft to jumpstart their careers, proving that their high-quality engagement services can lead to real-world opportunities and significant organic growth on social media.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2026-02-07T15:10:15Z</dcterms:created>
  <dcterms:modified xsi:type="dcterms:W3CDTF">2026-02-07T15:10:15Z</dcterms:modified>
</cp:coreProperties>
</file>