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To'palang Suv Ombori: A Vital Resource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Significance and Impact of the To'palang Reservoir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Prospects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plans may include expanding the reservoir's capacity to meet growing water demands and enhance its benefits.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Technological upgrades are planned to improve the efficiency and sustainability of the reservoir's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Further development of tourism infrastructure and activities is planned to attract more visitors and boost the local economy.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Efforts will continue to protect the environment and ensure the long-term sustainability of the reservoir's ecosystem.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engagement will be a key priority in future developments, ensuring that local residents benefit from the reservoir.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Management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integrated approach to water resource management is essential for ensuring the long-term viability of the reservoir.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Stakeholder collaboration is crucial for developing and implementing effective water management strategies.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monitoring and evaluation are necessary to assess the performance of the reservoir and adapt management practices as needed.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Capacity building programs are needed to train water professionals and promote sustainable water management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policies and regulations are essential for protecting water resources and ensuring equitable access to water.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the significance of To'palang Suv Ombori.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more detailed information, please refer to the resources provided.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continued support for sustainable water resource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committed to ensuring the long-term viability of the To'palang Suv Ombori.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work together to protect this vital resource for future generations.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Lifeline in the Desert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Engineering Marvel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Sustaining Agriculture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Powering Progress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Hub for Recreation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Solutions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Impact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Prospects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Management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Lifeline in the Desert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To'palang Suv Ombori ensures a stable water supply for agriculture, industry, and domestic use in the region, bolstering its resilience.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reservoir supports agricultural productivity, fostering economic growth and creating employment opportunities for local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plays a vital role in maintaining the ecological balance of the surrounding area, supporting diverse flora and fauna.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reservoir helps mitigate the risk of flooding, protecting downstream areas and infrastructure from damage during periods of heavy rainfall.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To'palang Suv Ombori contributes to sustainable development by providing a reliable water source for present and future generations.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Engineering Marvel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dam's construction involved advanced engineering techniques to ensure its stability and longevity in a challenging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reservoir boasts an impressive storage capacity, capable of holding vast quantities of water to meet regional demands.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sophisticated water management system is in place to regulate water release and optimize its utilization for various purposes.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impact assessments were conducted during the planning and construction phases to minimize disruption to the ecosystem.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project incorporated innovative technologies to enhance efficiency, safety, and environmental sustainability.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Sustaining Agriculture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reliable water supply from To'palang Suv Ombori has significantly boosted crop yields, enhancing agricultural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Modern irrigation systems utilize water from the reservoir to ensure efficient and targeted delivery to agricultural lands.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availability of water has allowed farmers to diversify their crops, increasing their income and improving food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Efforts are underway to promote water conservation practices in agriculture, ensuring the long-term sustainability of water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reservoir has empowered farmers by providing them with a stable water source, reducing their reliance on unpredictable rainfall.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Powering Progress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To'palang Suv Ombori supports hydroelectric power generation, providing a clean and renewable energy source for the region.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Hydroelectric power reduces reliance on fossil fuels, contributing to a more sustainable energy future and mitigating climate 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reservoir enhances energy security by providing a reliable source of electricity that is less vulnerable to external factors.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Hydroelectric power helps stabilize the electricity grid, ensuring a consistent and reliable power supply for consumers.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generation of hydroelectric power creates economic benefits, including job creation and revenue generation.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Hub for Recreation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To'palang Suv Ombori offers stunning scenic beauty, attracting tourists and providing opportunities for recreation and relaxation.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reservoir is a popular destination for water sports such as boating, fishing, and swimming, providing recreational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Eco-tourism activities such as bird watching and nature trails are gaining popularity around the reservoir, promoting environmental awareness.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Tourism associated with the reservoir supports the local economy by generating revenue for businesses and creating employment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Efforts are being made to preserve the natural beauty of the area and promote sustainable tourism practices.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Solutions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water scarcity requires efficient water management practices, water conservation initiatives, and technological innovations.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Sedimentation can reduce the storage capacity of the reservoir, necessitating measures to control erosion and sediment inflow.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water quality requires preventing pollution, treating wastewater, and monitoring water 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Climate change poses challenges to water resources, requiring adaptation measures to ensure water security in a changing climate.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sustainable practices such as water-efficient agriculture and responsible water usage is essential for long-term water security.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Impact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To'palang Suv Ombori has improved the livelihoods of local residents by providing access to water for agriculture, industry, and domestic use.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reservoir has stimulated economic growth by supporting agriculture, tourism, and other industries.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reservoir has created employment opportunities in various sectors, including agriculture, tourism, and construction.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construction of the reservoir has led to infrastructure development, improving transportation and communication networks.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reservoir has enhanced the quality of life for local residents by providing access to clean water, recreation opportunities, and economic benefits.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2025-04-18T19:03:58Z</dcterms:created>
  <dcterms:modified xsi:type="dcterms:W3CDTF">2025-04-18T19:03:58Z</dcterms:modified>
</cp:coreProperties>
</file>