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18325952/pexels-photo-18325952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8325952/pexels-photo-183259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Toronto: A City of Sports, Landmarks, and Industry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Heart of Ontario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Toronto: A Sports City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Iconic Landmarks of Toronto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Toronto: A Hub of Industry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115874/pexels-photo-21158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Toronto: A Sports City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Home to Passionate Fans and World-Class Teams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Toronto Maple Leafs, a storied NHL franchise, boast a rich history and passionate fanbase.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Toronto Raptors, NBA champions, have ignited basketball fever across the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Toronto Blue Jays, a beloved MLB team, bring the excitement of baseball to the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 FC, a Major League Soccer team, reflects the city's diverse and growing soccer culture.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572894/pexels-photo-1357289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Iconic Landmarks of Toronto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the Cityscape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CN Tower, a towering landmark, offers breathtaking panoramic views of the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Casa Loma, a magnificent castle, showcases architectural grandeur and historical significance.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ROM, a world-renowned museum, houses diverse collections of art, culture, and natural history.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St. Lawrence Market, a bustling marketplace, offers a wide array of fresh produce, artisanal goods, and culinary delights.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6230873/pexels-photo-1623087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Toronto: A Hub of Industry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Driving Economic Growth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Toronto's financial sector is one of the largest in the world, centered around Bay Street.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city is a growing hub for technology companies, attracting talent and investment.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 has a strong manufacturing base, particularly in automotive and aerospace industries.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Toronto is a major center for film and television production, often referred to as 'Hollywood North'.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2025-12-01T00:06:12Z</dcterms:created>
  <dcterms:modified xsi:type="dcterms:W3CDTF">2025-12-01T00:06:12Z</dcterms:modified>
</cp:coreProperties>
</file>