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Transforming SSE’s Data Infrastructure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PwC-Branded Strategic Overview</a:t>
            </a:r>
            <a:endParaRPr lang="en-US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Transforming SSE’s Data Infrastructure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Transforming SSE’s Data Infrastructure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SSE’s Challenge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Faced mid-tier Ofgem non-compliance; SSE brought us in to modernize their legacy systems and improve regulatory performance.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Strategic Contributions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• Data pipeline expansion (+30% processing efficiency)</a:t>
            </a:r>
            <a:endParaRPr lang="en-US" sz="1100" dirty="0"/>
          </a:p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• Full-stack architecture rebuild</a:t>
            </a:r>
            <a:endParaRPr lang="en-US" sz="1100" dirty="0"/>
          </a:p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• PII encryption for GDPR compliance</a:t>
            </a:r>
            <a:endParaRPr lang="en-US" sz="1100" dirty="0"/>
          </a:p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• Proactive data monitoring solutions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Overcoming Barriers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Cultural resistance tackled via stakeholder engagement, training, and quick wins that built internal trust and momentum.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Vision Forward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Advancing ML and predictive analytics; aligning infrastructure with SSE’s £40B net-zero plan; sustaining regulatory alignment.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2025-05-05T17:04:45Z</dcterms:created>
  <dcterms:modified xsi:type="dcterms:W3CDTF">2025-05-05T17:04:45Z</dcterms:modified>
</cp:coreProperties>
</file>