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Triple Check Triumph: Patient Safety First!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Accuracy in Every Surgical Step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Incident Reporting and Analysis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a non-punitive reporting system for surgical errors and near misses, encouraging staff to report incidents without fear of retaliation quickly.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Conducting thorough root cause analyses of surgical errors to identify underlying factors contributing to the incident and prevent future occurrences.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Collecting and analyzing data on surgical errors to identify trends, patterns, and risk factors, enabling proactive interventions and quality improvement initiatives.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feedback mechanisms to share lessons learned from surgical errors with the entire surgical team, fostering a culture of continuous learning and adaptation.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the insights gained from incident reporting and analysis to implement system-wide improvements in surgical protocols, processes, and equipment.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Culture of Safety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Demonstrating visible leadership commitment to patient safety, setting the tone for a culture where accuracy is valued above all else, leading to the best results.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staff to speak up and challenge unsafe practices, creating an environment where everyone feels responsible for preventing errors and protecting patients.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patients in their own safety, encouraging them to ask questions and voice concerns, fostering a partnership approach to care giving patients power.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transparency in surgical outcomes, sharing data on performance and safety metrics with the public, building trust and accountability with people in need.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continuous monitoring systems to track key safety indicators, identifying potential risks and intervening proactively to prevent harm for patients.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Safety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Right Patient, Every Time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Correct Surgery Imperative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Site Specificity is Key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Teamwork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Technology's Role in Accuracy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and Education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Incident Reporting and Analysis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Culture of Safety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Safety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Patient safety is our top priority. This principle guides every decision and action in the surgical setting, ensuring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Surgical errors can have devastating consequences. Rigorous protocols are vital in preventing these incidents and protecting patients.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we consistently prioritize accuracy, we foster a culture of trust between healthcare providers and the patients they serve daily.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correct care is not just a medical obligation, but also a fundamental ethical responsibility, reflecting our professional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continually strive to refine our safety protocols, learning from experience and adopting best practices to enhance patient outcomes.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Right Patient, Every Time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Employing multiple identifiers, such as name, date of birth, and medical record number, to confirm patient identity throughout workflow.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patients in the identification process, asking them to state their name and date of birth, fosters active participation.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barcode scanning technology to verify patient identity electronically, reducing the risk of manual data entry errors in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Comparing the patient's photo with their medical record ensures a visual confirmation of identity, adding another layer of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a clear protocol for addressing any discrepancies in patient identification, preventing potential errors and ensuring safety.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Correct Surgery Imperative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Conducting a thorough pre-operative verification process, reviewing the patient's medical history, imaging studies, and surgical plan, ensures accuracy.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Confirming that the patient has signed the correct surgical consent form, understanding the procedure, risks, and alternatives, is crucial for compliance.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Performing a 'time out' immediately before the surgery begins, involving the entire surgical team, to confirm the correct procedure and patient.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clear communication protocols among the surgical team members, encouraging open dialogue and addressing any concerns or questions openly.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accurate and comprehensive documentation of all surgical procedures, including details of the procedure performed, ensures transparency.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Site Specificity is Key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Marking the surgical site with indelible ink pre-operatively, involving the patient in the process, ensures the correct location is identified properly.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Independently verifying the marked surgical site by multiple members of the surgical team, including surgeon, nurse, and anesthesiologist confirms spot.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imaging studies, such as X-rays or CT scans, to confirm the anatomical location of the surgical site, ensures precision and accuracy.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a clear process for addressing any ambiguity or uncertainty regarding the surgical site location, resolving questions immediately.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Considering special circumstances, such as multiple surgical sites or complex anatomical variations, when marking and verifying the surgical location precisely.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Teamwork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a culture of shared responsibility among all members of the surgical team, encouraging everyone to speak up and challenge potential errors openly.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Facilitating open and transparent communication, fostering an environment where team members feel comfortable raising concerns without fear of retribution.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clear roles and responsibilities for each member of the surgical team, ensuring everyone understands their part in maintaining safety.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Conducting pre-operative briefings and post-operative debriefings to discuss potential risks, review outcomes, and identify areas for improvement actively.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a formal process for resolving conflicts or disagreements within the surgical team, ensuring timely and effective resolutions for safety.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Technology's Role in Accuracy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surgical navigation systems to guide surgical instruments with precision, minimizing the risk of errors and improving patient outcomes significantly.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Employing robotic surgical systems to enhance surgical precision, dexterity, and control, reducing the potential for human error and improving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real-time imaging, such as intraoperative MRI or CT scans, to provide surgeons with enhanced visualization and guidance during procedures.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data analytics tools to identify patterns and trends in surgical outcomes, helping to proactively address potential safety issues and enhance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electronic health record systems to ensure accurate and complete documentation of patient information, reducing the risk of transcription errors.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and Education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surgical teams with simulation-based training to practice complex procedures and enhance their skills in a safe and controlled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continuing education programs and workshops to keep surgical teams updated on the latest advances in surgical techniques and safety protocols regularly.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mentorship programs to pair experienced surgeons with junior colleagues, fostering a culture of learning and knowledge transfer in operation.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Adhering to certification standards and credentialing requirements for surgical staff, ensuring competency and proficiency in their respective roles thoroughly.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human factors training into surgical education programs to address cognitive biases, communication breakdowns, and other human-related factors.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2025-05-06T14:19:19Z</dcterms:created>
  <dcterms:modified xsi:type="dcterms:W3CDTF">2025-05-06T14:19:19Z</dcterms:modified>
</cp:coreProperties>
</file>