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10-1.jpeg"/><Relationship Id="rId2" Type="http://schemas.openxmlformats.org/officeDocument/2006/relationships/image" Target="../media/image-10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11-1.jpeg"/><Relationship Id="rId2" Type="http://schemas.openxmlformats.org/officeDocument/2006/relationships/image" Target="../media/image-11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12-1.jpeg"/><Relationship Id="rId2" Type="http://schemas.openxmlformats.org/officeDocument/2006/relationships/image" Target="../media/image-12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9-1.jpeg"/><Relationship Id="rId2" Type="http://schemas.openxmlformats.org/officeDocument/2006/relationships/image" Target="../media/image-9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8403792/pexels-photo-1840379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UKG Pro WFM: Transforming Workforce Management at Shoprite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Strategic Investment in Our Future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474446/pexels-photo-647444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Scope and Challenges (Part 1)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Comparisons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brief look at the ambitious timeline: transitioning from a 15-year journey to just 2 years.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requires focused efforts and innovations across various project components.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Alignment between People, Technology, and Organizational strategies is crucial.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new system must meet the diverse needs of 22,000-24,000 employees.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324980/pexels-photo-532498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Scope and Challenges (Part 2)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Ready for Training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a sizeable workforce, training will be a vital component of our transition.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committed to providing all employees with the knowledge they need to succeed.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effort ensures the successful adaptation to the new system across the board.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envision empowered employees who can navigate the new landscape confidently.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563680/pexels-photo-756368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 &amp; Gratitude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Empowering employees, optimizing operations, and enabling data-driven decisions sum up our strategic vision.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We’re excited about the journey ahead and the positive changes it brings.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Together, we will create an environment that thrives on innovation and employee satisfaction.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support and commitment as we embark on this transformation!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Transformational Shift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Timeline Ahead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Innovative Features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Operational Excellence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Employee Obsession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Data-Driven Decisions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Expected Improvements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Scope and Challenges (Part 1)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Scope and Challenges (Part 2)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 &amp; Gratitude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464689/pexels-photo-746468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Transformational Shift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Empowering with Technology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Shoprite is embarking on a journey to enhance workforce management through UKG Pro WFM. This isn’t just a change, it’s a revolution.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new system aims to align our operations with innovative strategies in technology and people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the end-of-life of the current system approaching in 2026, now is the time for strategic shifts.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mission is to empower employees through advanced technology and real-time insights.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7086210/pexels-photo-2708621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Timeline Ahead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Looking Towards 2026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timeline showcases the critical phases leading to the full rollout of UKG Pro WFM by end of 2026.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Current configurations are being tailored to our unique needs, paving the way for future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pilot program is set to begin at the end of next year, allowing for real-time feedback and adjustments.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strategic investment aligns with our commitment to operational excellence and employee empowerment.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7684891/pexels-photo-1768489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Innovative Features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What’s Coming?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UKG Pro WFM introduces a cloud-based solution optimized for efficiency and productivity.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Mobile apps will enable employees to connect and manage their schedules on the go.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AI-powered forecasting will revolutionize our scheduling and planning processes.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Real-time analytics will provide insights that drive informed decision-making throughout the organization.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7623263/pexels-photo-2762326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Operational Excellence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Streamlining Success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Embracing AI-driven forecasting will enhance our ability to predict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Optimized scheduling ensures the right people are in the right place at the right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Streamlining processes will reduce friction and enhance operational flow.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Real-time decision-making empowers managers and staff alike, fostering an agile work environment.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922204/pexels-photo-592220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Employee Obsession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Focusing on People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mobile access ensures that employees have the tools they need, any time, anywhere.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Increased schedule input gives employees a voice in their shifts, enhancing satisfaction.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Fairer shift distribution builds trust and morale among staff members.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goal is improved overall employee satisfaction that reflects in our service delivery.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172815/pexels-photo-717281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Data-Driven Decisions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Harnessing Insights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Immediate data access transforms how managers can respond to real-time situations.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Enhanced reporting capabilities will provide a clearer picture of operational health.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AI-powered insights will guide critical strategies and decisions at all levels.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integrated data view will foster collaboration and transparency.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474348/pexels-photo-647434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Expected Improvements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Looks Bright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Increased productivity will boost our operational capabilities like never before.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Higher employee satisfaction translates to better customer service and loyalty.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Reduced costs through efficient scheduling will impact our bottom line positively.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Improved compliance ensures that we meet industry standards and regulations seamlessly.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2024-09-05T20:15:34Z</dcterms:created>
  <dcterms:modified xsi:type="dcterms:W3CDTF">2024-09-05T20:15:34Z</dcterms:modified>
</cp:coreProperties>
</file>