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UPI: Revolutionizing Digital Payments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Unpacking the Power of Unified Payments Interface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growing fraud to increase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digital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issues to increase the scale of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Extending the reach of UPI.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Increasing the accessibility of transactions.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UPI: A Global Perspective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Partnering with other countries to expand UPI's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Enabling instant and affordable cross-border transactions.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Adhering to international standards for payment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UPI's success story and learnings with other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UPI's role in shaping the future of global payments and digital economy.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to our audience for their valuable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heartfelt thanks to all the researchers, developers, and contributors who have made UPI a reality.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acknowledge the support and guidance provided by our mentors and professors throughout this project.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any questions, feedback, or insights you may have regarding UPI and its future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joining us on this enlightening journey through the world of UPI.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Dawn of UPI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UPI's Core Components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UPI Works: A Step-by-Step Guide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 vs. Other Payment Methods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Security Measures in UPI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UPI's Impact on Businesses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UPI 2.0 and Beyond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Opportunities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UPI: A Global Perspective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Dawn of UPI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Unified Payments Interface (UPI) is a real-time payment system that facilitates instant fund transfers between two bank accounts on a mobile platform.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Developed by NPCI, UPI aims to simplify digital transactions, making them accessible, secure, and interoperable for all users.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 boasts features like instant transfers, 24/7 availability, single platform accessibility, and enhanced security measures for peace of mind.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advent of UPI has significantly boosted the digital economy, fostering greater financial inclusion and transparency across the 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continuous innovation, UPI is poised to shape the future of digital payments, offering enhanced convenience and accessibility for everyone.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UPI's Core Components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NPCI (National Payments Corporation of India) oversees and regulates UPI, ensuring smooth operations and standardization across the ecosystem.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Payment Service Provider (PSP) banks enable customers to conduct UPI transactions through their mobile applications, ensuring easy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Issuer banks hold the customer's account and facilitate fund transfers to and from UPI addresses, guaranteeing seamless transactions.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Various UPI apps like BHIM, Google Pay, and PhonePe offer user-friendly interfaces, simplifying digital payments for millions of users.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unique identifier that replaces bank details. It enhances privacy and ease of transactions.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UPI Works: A Step-by-Step Guide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payer enters the payee's UPI ID or scans a QR code through their UPI app to start the transaction seamlessly.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payer authenticates the transaction using their UPI PIN, ensuring secure access and preventing unauthorized fund transfers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PSP bank initiates the fund transfer from the payer's account to the payee's account in real-time, offering instant payments.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payer and payee receive immediate confirmation of the transaction, promoting transparency and building trust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NPCI ensures final settlement of the transaction between the banks, maintaining efficiency and upholding the integrity of the UPI platform.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 vs. Other Payment Methods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 provides real-time transfers unlike NEFT/RTGS which have limited hours.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 eliminates the need to carry cards, reducing the risk of theft.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 bank integration vs needing to load money first.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user-friendly interface in comparison with complicated USSD.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 is known for its simplicity, speed, and security.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Security Measures in UPI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unique PIN is a must for every transaction, acting as a barrier.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Enhanced protection against hacking.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data during transmission with encryption.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you through regular reviews.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Informing customers on how to stay safe.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UPI's Impact on Businesses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Lower merchant fees compared to traditional payment methods.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convenient digital payments to boost sales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online payments seamless and easy.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digital payments accessible to a broader customer base.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financial management through simplified procedures.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UPI 2.0 and Beyond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recurring payments for bills, subscriptions, and more with easy setup, helping customers pay without doing it manually.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Enabling pre-authorization of transactions for later payment, offering enhanced convenience to buyers.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the application process for initial public offerings (IPOs), enhancing investment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Enabling merchants to initiate payment requests from customers and facilitating easy online transactions.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integrations with other digital platforms and technologies to create a more connected payment ecosystem.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2025-04-23T02:14:49Z</dcterms:created>
  <dcterms:modified xsi:type="dcterms:W3CDTF">2025-04-23T02:14:49Z</dcterms:modified>
</cp:coreProperties>
</file>