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Umami Revolution: A Flavor Beyond the Basics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the Secrets of Umami: Taste, Science, and Culinary Applications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Enigmatic Umami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Science of Savory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Umami-Rich Foods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Culinary Applications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Enigmatic Umami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Umami, identified in 1908 by Kikunae Ikeda, is a savory taste distinct from sweet, sour, salty, and bitter. It is evoked by glutamate, an amino acid.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Unlike other tastes, umami receptors are present across the tongue, allowing for a more complex and nuanced flavor experience. It's deeply satisfying.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Umami taste receptors are also found in the stomach, suggesting its role in digestion and nutrient absorption. It's fundamental for our bodies.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Umami intensifies and balances flavors, creating a more harmonious and complete taste profile. It binds and rounds out other flavors beautifully.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Umami is a cornerstone of many cuisines, particularly in Asian cooking, but its appreciation is now spreading globally. Think dashi and miso.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Science of Savory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Glutamate is a naturally occurring amino acid in foods and the primary source of umami taste. It is a building block of protein, essential for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Inosinate, found in meats and seafood, synergistically enhances the umami taste of glutamate. It is also a crucial element for cellular function.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Guanylate, present in dried mushrooms, creates an even more potent umami sensation when combined with glutamate and inosinate. It is a rare treat.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combination of these three compounds amplifies umami perception, leading to a richer and more complex flavor. It's a flavor bomb!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compounds bind to specific umami receptors on the tongue, triggering a signal to the brain that we perceive as umami. The science is fascinating.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Umami-Rich Foods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Seaweed, especially kombu, is naturally high in glutamate and is a key ingredient in Japanese dashi. It's the foundation for many dishes.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Ripe tomatoes are a surprisingly good source of glutamate, contributing to their savory flavor, especially when cooked. Think tomato sauce.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Aged cheeses, like Parmesan, develop significant umami notes due to the breakdown of proteins during the aging process. It's a rich flavor.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Cured and cooked meats, such as ham and bacon, are rich in inosinate, enhancing their savory appeal. This is where meat gets its satisfying taste.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Dried mushrooms, like shiitake, contain guanylate, adding a deep and earthy umami flavor to dishes. They are a flavorful treasure.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Culinary Applications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umami-rich ingredients in stocks and broths deepens their flavor, creating a more satisfying base for soups and sauces. Flavor starts here.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Adding a small amount of umami-rich ingredients can enhance the overall flavor of a dish, making it more balanced and delicious. Just a dash!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Umami can be used to create satisfying meatless dishes by adding depth and richness to vegetarian and vegan meals. It's a flavor savior.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Umami can help reduce the need for salt in dishes by providing a savory flavor that enhances the overall taste. This creates a healthier option.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umami allows for exciting culinary fusions, combining flavors from different cultures to create innovative and delicious dishes. Experimentation is key!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this presentation on the fascinating world of Umami.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attention and hope you've gained a new perspective on this essential flavor.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 that every flavor and the taste you will have is all because of Umami.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discovery of umami is very helpful in the science of various food.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Umami is essential especially on Culinary Applications, so it is worth studying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2025-07-09T15:52:57Z</dcterms:created>
  <dcterms:modified xsi:type="dcterms:W3CDTF">2025-07-09T15:52:57Z</dcterms:modified>
</cp:coreProperties>
</file>