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19936042/pexels-photo-19936042.jpeg?auto=compress&amp;cs=tinysrgb&amp;fit=crop&amp;h=1200&amp;w=800" TargetMode="External"/><Relationship Id="rId1" Type="http://schemas.openxmlformats.org/officeDocument/2006/relationships/image" Target="../media/Slide-3-image-1.jpeg"/><Relationship Id="rId2" Type="http://schemas.openxmlformats.org/officeDocument/2006/relationships/image" Target="../media/image-3-2.jpeg"/><Relationship Id="rId4" Type="http://schemas.openxmlformats.org/officeDocument/2006/relationships/image" Target="../media/image-3-3.png"/><Relationship Id="rId5" Type="http://schemas.openxmlformats.org/officeDocument/2006/relationships/image" Target="../media/image-3-4.png"/><Relationship Id="rId6" Type="http://schemas.openxmlformats.org/officeDocument/2006/relationships/image" Target="../media/image-3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19936042/pexels-photo-19936042.jpeg?auto=compress&amp;cs=tinysrgb&amp;fit=crop&amp;h=1200&amp;w=800" TargetMode="External"/><Relationship Id="rId1" Type="http://schemas.openxmlformats.org/officeDocument/2006/relationships/image" Target="../media/Slide-4-image-1.jpeg"/><Relationship Id="rId2" Type="http://schemas.openxmlformats.org/officeDocument/2006/relationships/image" Target="../media/image-4-2.jpeg"/><Relationship Id="rId4" Type="http://schemas.openxmlformats.org/officeDocument/2006/relationships/image" Target="../media/image-4-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543050"/>
            <a:ext cx="6217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Understanding Amalgamation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2286000" y="30861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Exploring the Concept of Combining Elements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11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20040" y="1028700"/>
            <a:ext cx="457200" cy="411480"/>
          </a:xfrm>
          <a:prstGeom prst="roundRect">
            <a:avLst/>
          </a:prstGeom>
          <a:solidFill>
            <a:srgbClr val="3FC07B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08013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08013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Introduction to Amalgamation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Introduction to Amalgamation</a:t>
            </a:r>
            <a:endParaRPr lang="en-US" sz="2500" dirty="0"/>
          </a:p>
        </p:txBody>
      </p:sp>
      <p:pic>
        <p:nvPicPr>
          <p:cNvPr id="3" name="Image 0" descr="https://images.pexels.com/photos/19936042/pexels-photo-1993604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672" y="0"/>
            <a:ext cx="3767328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0" y="46291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pic>
        <p:nvPicPr>
          <p:cNvPr id="5" name="Image 1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874395"/>
            <a:ext cx="4800600" cy="11887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640080" y="92583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Combining Elements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320040" y="133731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Amalgamation refers to the process of combining or uniting different entities into a single, cohesive whole.</a:t>
            </a:r>
            <a:endParaRPr lang="en-US" sz="1000" dirty="0"/>
          </a:p>
        </p:txBody>
      </p:sp>
      <p:pic>
        <p:nvPicPr>
          <p:cNvPr id="9" name="Image 2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" y="2263140"/>
            <a:ext cx="4800600" cy="11887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640080" y="2314575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Integration and Fusion</a:t>
            </a:r>
            <a:endParaRPr lang="en-US" sz="1600" dirty="0"/>
          </a:p>
        </p:txBody>
      </p:sp>
      <p:sp>
        <p:nvSpPr>
          <p:cNvPr id="12" name="Text 7"/>
          <p:cNvSpPr/>
          <p:nvPr/>
        </p:nvSpPr>
        <p:spPr>
          <a:xfrm>
            <a:off x="320040" y="2726055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It often involves the integration or fusion of various components, ideas, or organizations.</a:t>
            </a:r>
            <a:endParaRPr lang="en-US" sz="1000" dirty="0"/>
          </a:p>
        </p:txBody>
      </p:sp>
      <p:pic>
        <p:nvPicPr>
          <p:cNvPr id="13" name="Image 3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320" y="3651885"/>
            <a:ext cx="4800600" cy="11887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5" name="Text 9"/>
          <p:cNvSpPr/>
          <p:nvPr/>
        </p:nvSpPr>
        <p:spPr>
          <a:xfrm>
            <a:off x="640080" y="37033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Creating a Unified Structure</a:t>
            </a:r>
            <a:endParaRPr lang="en-US" sz="1600" dirty="0"/>
          </a:p>
        </p:txBody>
      </p:sp>
      <p:sp>
        <p:nvSpPr>
          <p:cNvPr id="16" name="Text 10"/>
          <p:cNvSpPr/>
          <p:nvPr/>
        </p:nvSpPr>
        <p:spPr>
          <a:xfrm>
            <a:off x="320040" y="411480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goal is usually to create a stronger, more efficient, or more comprehensive structure.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Introduction to Amalgamation</a:t>
            </a:r>
            <a:endParaRPr lang="en-US" sz="2500" dirty="0"/>
          </a:p>
        </p:txBody>
      </p:sp>
      <p:pic>
        <p:nvPicPr>
          <p:cNvPr id="3" name="Image 0" descr="https://images.pexels.com/photos/19936042/pexels-photo-1993604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672" y="0"/>
            <a:ext cx="3767328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0" y="462915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pic>
        <p:nvPicPr>
          <p:cNvPr id="5" name="Image 1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874395"/>
            <a:ext cx="4800600" cy="11887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640080" y="92583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Diverse Applications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320040" y="133731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Amalgamation finds applications in various fields, including business, science, and social sciences.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2025-07-19T17:51:24Z</dcterms:created>
  <dcterms:modified xsi:type="dcterms:W3CDTF">2025-07-19T17:51:24Z</dcterms:modified>
</cp:coreProperties>
</file>