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images.pexels.com/photos/2280547/pexels-photo-2280547.jpeg?auto=compress&amp;cs=tinysrgb&amp;fit=crop&amp;h=1200&amp;w=800" TargetMode="External"/><Relationship Id="rId1" Type="http://schemas.openxmlformats.org/officeDocument/2006/relationships/image" Target="../media/image-1-1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jpe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jpe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jpe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jpe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jpe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jpe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jpe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jpe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jpe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jpe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2280547/pexels-photo-2280547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3657600" cy="51435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114800" y="2314575"/>
            <a:ext cx="45720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Anemia: A Comprehensive B.Pharm Perspective
</a:t>
            </a:r>
            <a:pPr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Essential Concepts and Clinical Applications for Pharmacy Students</a:t>
            </a:r>
            <a:endParaRPr lang="en-US" sz="3200" dirty="0"/>
          </a:p>
        </p:txBody>
      </p:sp>
      <p:sp>
        <p:nvSpPr>
          <p:cNvPr id="5" name="Text 2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2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3873205/pexels-photo-3873205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Pharmaceutical Considerations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Medication Management in Anemic Patients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Many medications interact with anemia treatments, including antibiotics, antacids, and drugs affecting iron absorption or metabolism.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Renal and hepatic impairment common in anemic patients may require medication dose modifications to prevent toxicity.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Vigilant monitoring for gastrointestinal disturbances, allergic reactions, and electrolyte imbalances is essential in anemia management.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Comprehensive education on medication administration, dietary modifications, and recognition of adverse effects improves treatment outcomes.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7319328/pexels-photo-7319328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Special Populations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Anemia Management in Vulnerable Groups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Increased iron requirements during pregnancy necessitate supplementation and close monitoring to prevent maternal and fetal complications.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Requires age-appropriate dosing, consideration of growth and development, and differentiation from physiological anemia of infancy.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Multiple comorbidities and polypharmacy require careful medication selection and monitoring for drug interactions in elderly patients.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Management of anemia in chronic kidney disease, cancer, and inflammatory conditions requires specialized approaches and multidisciplinary care.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4021801/pexels-photo-4021801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Clinical Applications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Practical Pharmacy Practice Implications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Pharmacists play crucial role in optimizing anemia treatment, monitoring response, and preventing medication-related complications.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Comprehensive counseling on medication adherence, dietary modifications, and lifestyle changes improves treatment adherence and outcomes.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Community pharmacists can participate in anemia screening initiatives, particularly for at-risk populations and underserved communities.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Emerging therapies and personalized medicine approaches promise improved outcomes for anemia management in pharmaceutical care.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 to Anemia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Classification of Anemia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Iron Deficiency Anemia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Megaloblastic Anemia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Hemolytic Anemia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749040" y="21945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06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206240" y="21945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Diagnostic Approach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749040" y="25603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07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206240" y="25603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Treatment Modalities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749040" y="29260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08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206240" y="29260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Pharmaceutical Considerations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749040" y="32918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09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206240" y="32918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Special Populations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749040" y="36576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206240" y="36576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Clinical Applications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6800925/pexels-photo-6800925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 to Anemia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Silent Epidemic Affecting Billions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Anemia affects over 1.6 billion people worldwide, making it one of the most common nutritional deficiencies globally.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Anemia is defined as a decrease in the oxygen-carrying capacity of blood, characterized by reduced hemoglobin concentration below normal range.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For pharmacy students, understanding anemia is crucial as it impacts drug metabolism, dosing adjustments, and patient management strategies.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This presentation aligns with B.Pharm syllabus requirements, providing comprehensive knowledge essential for pharmaceutical practice.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4589440/pexels-photo-4589440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Classification of Anemia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the Different Types and Categories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Anemia can be classified based on underlying causes including nutritional deficiencies, chronic diseases, genetic disorders, and blood loss.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Based on red blood cell size: microcytic, normocytic, and macrocytic anemia, each with distinct clinical implications.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Classification based on bone marrow response: hypoproliferative, hyperproliferative, and dyserythropoietic anemias.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Proper classification guides diagnostic approach, treatment planning, and monitoring strategies in pharmaceutical care.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339805/pexels-photo-339805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Iron Deficiency Anemia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Most Common Nutritional Deficiency Worldwide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Iron deficiency anemia affects approximately 25% of the global population, with higher prevalence in women and children.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Results from inadequate iron intake, increased requirements, or impaired absorption leading to reduced hemoglobin synthesis.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Presents with fatigue, pallor, koilonychia, glossitis, and pica, significantly impacting patient quality of life.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Oral iron supplements (ferrous sulfate, fumarate, gluconate) are first-line treatment, requiring proper patient education.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29397080/pexels-photo-29397080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Megaloblastic Anemia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Vitamin B12 and Folate Deficiency Disorders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Caused by pernicious anemia, dietary deficiency, malabsorption, or surgical procedures, leading to neurological complications.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Results from inadequate intake, increased requirements during pregnancy, malabsorption, or certain medications.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Characterized by macrocytic red blood cells, hypersegmented neutrophils, and ineffective erythropoiesis.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B12 injections or oral supplements for B12 deficiency; folate supplementation for folate deficiency, with careful monitoring.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5605490/pexels-photo-5605490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Hemolytic Anemia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Disorders of Red Blood Cell Destruction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Caused by inherited defects in red blood cell membrane, hemoglobin, or enzymatic pathways, such as sickle cell disease and thalassemia.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Results from external factors including autoimmune disorders, infections, toxins, mechanical trauma, or drug-induced hemolysis.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Presents with jaundice, dark urine, splenomegaly, and increased bilirubin levels due to accelerated red cell destruction.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Requires careful medication selection, avoiding hemolytic drugs, and managing complications like gallstones and leg ulcers.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7723394/pexels-photo-7723394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Diagnostic Approach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Laboratory Evaluation and Interpretation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Essential initial test providing hemoglobin, hematocrit, red cell indices, and white blood cell differential for anemia detection.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Critical for morphological assessment, revealing red cell size, shape, and inclusions that guide further diagnostic workup.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Includes serum iron, TIBC, transferrin saturation, and ferritin levels to differentiate iron deficiency from anemia of chronic disease.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Measurement of B12, folate, and red cell folate levels essential for diagnosing megaloblastic anemias and guiding treatment.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8385360/pexels-photo-8385360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Treatment Modalities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Comprehensive Management Strategies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Iron, vitamin B12, folate, and other essential nutrient replacement forms the cornerstone of treatment for deficiency anemias.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Erythropoiesis-stimulating agents, corticosteroids for autoimmune hemolysis, and specific medications for underlying conditions.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Reserved for severe symptomatic anemia, with careful consideration of risks including iron overload and alloimmunization.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Patient education, lifestyle modifications, and monitoring for treatment response and potential adverse effects.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2025-08-21T07:59:09Z</dcterms:created>
  <dcterms:modified xsi:type="dcterms:W3CDTF">2025-08-21T07:59:09Z</dcterms:modified>
</cp:coreProperties>
</file>