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format=auto" ContentType="image/format=au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format=auto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Understanding Borderline Personality Disorder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Insight and Awareness for Better Understanding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Quick Emotional Changes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People with BPD may experience quick changes in how they feel about others and situations.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Feelings for others can change rapidly, affecting how relationships are perceived and experienced.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emotional volatility creates challenges in maintaining consistent and stable relationships.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Recognizing these patterns can help in developing better coping strategies and relationship management.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Impulsivity and Behavior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can increase impulsivity, leading to actions that may be regretted later due to emotional intensity.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Emotional dysregulation can make it difficult to make thoughtful, considered decisions.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Impulsivity may manifest in various risk-taking behaviors that require careful management.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Developing better self-regulation skills becomes crucial for managing impulsive tendencies.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Key Insights About BPD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is a complex mental health condition involving multiple aspects of emotional and psychological functioning.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is not a matter of will or choice, but a legitimate medical condition requiring understanding and support.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 proper understanding, treatment, and support, BPD symptoms can be effectively managed.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Many people with BPD find significant improvement in their symptoms and quality of life with appropriate care.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Resources and Support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to BPD Resources provides valuable information and tools for understanding and managing the condition.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MSI-BPD Screener helps identify potential BPD symptoms and guide toward appropriate help.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Coping Strategies offer practical techniques for managing emotional challenges and improving daily functioning.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Free Downloads and online communities provide additional support and resources for those affected by BPD.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Borderline Personality Disorder Insight and Awareness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is Borderline Personality Disorder?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Emotional Impact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Self-Perception Challenges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Relationship Dynamics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Intense Mood Swings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Quick Emotional Changes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Impulsivity and Behavior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Key Insights About BPD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Resources and Support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Borderline Personality Disorder Insight and Awareness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Borderline Personality Disorder is a serious mental health condition that affects emotional regulation and daily functioning.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goes beyond typical emotional experiences, creating unique challenges for those living with the condition.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Gaining insight into BPD helps create more supportive environments and better outcomes for everyone involved.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Learning about BPD allows us to approach those affected with empathy and understanding rather than judgment.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is Borderline Personality Disorder?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is a mental health condition that severely impacts a person's ability to manage their emotions effectively.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condition causes significant difficulty in controlling emotional responses and maintaining emotional balance.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Unlike typical mood fluctuations, BPD creates more intense and persistent emotional challenges that affect daily life.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involves multiple aspects of mental health, including self-perception, relationships, and emotional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Emotional Impact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People with BPD often struggle with maintaining control over their emotional responses and reactions.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Emotions can feel overwhelming and disproportionate to the situation, creating significant distress.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Emotional dysregulation can interfere with work, relationships, and overall quality of life.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Finding emotional stability becomes a daily challenge that requires understanding and support.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Self-Perception Challenges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People with BPD often experience uncertainty about who they are and their place in the world.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Self-perception can change rapidly, making it difficult to maintain a consistent sense of identity.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can significantly impact how individuals feel about themselves and their value as people.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Developing a more stable self-concept becomes an important journey in managing BPD symptoms.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Relationship Dynamics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BPD can negatively impact relationships with others, creating challenges in maintaining healthy connections.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Relationships may be marked by intense emotions that can fluctuate rapidly and unpredictably.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Difficulty with emotional regulation can make it challenging to build and maintain trust in relationships.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Despite challenges, people with BPD often desire meaningful connections and understanding from others.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152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Intense Mood Swings</a:t>
            </a:r>
            <a:endParaRPr lang="en-US" sz="2000" dirty="0"/>
          </a:p>
        </p:txBody>
      </p:sp>
      <p:pic>
        <p:nvPicPr>
          <p:cNvPr id="3" name="Image 0" descr="https://assets.zyrosite.com/cdn-cgi/image/format=auto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23444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People with BPD may experience intense mood swings that can change quickly and dramatically.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Moods can swing from extreme highs to extreme lows, creating emotional instability.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mood swings often follow unpredictable patterns that can be difficult to anticipate or manage.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Intense mood swings affect daily activities, decision-making, and overall quality of life.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2025-08-06T21:03:34Z</dcterms:created>
  <dcterms:modified xsi:type="dcterms:W3CDTF">2025-08-06T21:03:34Z</dcterms:modified>
</cp:coreProperties>
</file>