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slideMasters/slideMaster14.xml" ContentType="application/vnd.openxmlformats-officedocument.presentationml.slideMaster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notesMasterIdLst>
    <p:notesMasterId r:id="rId16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2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1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4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Cervical Cancer: An Ayurvedic Approach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Holistic Healing Strategies for Uterine Health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Lifestyle Modifications for Prevention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a balanced diet rich in antioxidants can bolster immune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exercise plays a key role in reducing cancer risk and improving recovery.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Stress management techniques are critical for promoting mental and emotional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Avoiding tobacco and excessive alcohol use positively impacts overall wellness.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lifestyle changes provide long-lasting health benefits.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Screening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screenings like Pap tests are vital for early detection of cervical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Vaccination against HPV can dramatically reduce the risk of developing cervical cancer.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Educational programs increase awareness and encourage preventive health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screening allows for timely intervention, enhancing survival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support and resources promote a culture of health vigilance.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Integrative Approaches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Ayurvedic and modern treatments may yield superior health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between healthcare professionals enriches patient care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Integrative approaches foster patient empowerment and informed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Supportive care enhances resilience and well-being during treatment.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multi-faceted approach addresses the body, mind, and spirit.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 and Testimonials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 experiences of patients highlight the effectiveness of combined treatment approaches.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Testimonials emphasize the importance of holistic healing in cancer recovery.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 inspire hope and resilience among patients and families.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experiences fosters community and support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Encouragement from survivors propels awareness and prevention initiatives.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 &amp; 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cervical cancer through an Ayurvedic lens offers new possibilities.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Awareness, prevention, and holistic treatment can significantly improve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empower individuals to take charge of their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in this exploration of cervical cancer and holistic healing.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health journey is vital, and knowledge is the first step!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Cervical Cancer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 Factors of Cervical Cancer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Symptoms to Watch For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Diagnosis Techniques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Cancer Staging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Ayurvedic Treatment Principles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Herbal Remedies for Cervical Cancer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Lifestyle Modifications for Prevention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Screening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Integrative Approaches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3749040" y="40233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11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4206240" y="40233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 and Testimonials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3749040" y="43891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12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4206240" y="43891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 &amp; 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Cervical Cancer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Cervical cancer originates in the cervix, the lower part of the uterus connecting to the vagina.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predominantly caused by specific strains of the human papillomavirus (HPV) through sexual transmission.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immune system can usually fend off HPV, but persistent infections may lead to cancer developments.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Awareness of cervical cancer and its causes is crucial for prevention and early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Ayurvedic treatments can provide innovative strategies for addressing cervical cancer.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Risk Factors of Cervical Cancer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risk factors include persistent HPV infections, smoking, and a weakened immune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Extended use of birth control pills and multiple pregnancies may also elevate risk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age at first sexual intercourse plays a significant role in increasing risk.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screenings are vital for identifying risk factors early 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these factors empowers individuals to take proactive health measures.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Symptoms to Watch For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Cervical cancer often presents no symptoms in its early stages, making awareness critical.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the disease progresses, symptoms may include abnormal bleeding and pelvic pain.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Unusual discharge and pain during intercourse can also indicate advanced stages.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Awareness of these symptoms aids in timely medical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Ayurvedic diagnostics focus on holistic evaluations of symptoms for better insights.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Diagnosis Techniques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medical science employs Pap smears and HPV testing for early detection.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Imaging tests like MRI and CT scans help determine the cancer's extent.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biopsy often provides a definitive diagnosis of cervical cancer.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between modern and traditional medical practices can enhance diagnosis.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cervical health through regular check-ups is essential.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Cancer Staging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Staging assesses how far cervical cancer has spread in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Stages range from 0 (non-invasive) to IV (extensive spread), essential for treatment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stage has distinct characteristics that affect prognosis and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staging empowers patients in their treatment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Ayurvedic insights can complement staging knowledge for holistic care.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Ayurvedic Treatment Principles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Ayurveda focuses on balancing the body’s energies (doshas) to combat diseases.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herbal remedies and dietary adjustments form the backbone of treatment.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Detoxification through Panchakarma can strengthen the immune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holistic approach promotes overall wellness not just targeting cancer directly.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Ayurveda can lead to more comprehensive and supportive care.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Herbal Remedies for Cervical Cancer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herbs like Ashwagandha and Turmeric may aid in reducing cancer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Nutraceuticals are utilized to enhance immunity and vitality in patients.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consultations with Ayurvedic practitioners are essential for safety and efficacy.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Herbal treatments can enhance quality of life alongside conventional therapies.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plant-based medicine opens new avenues for cancer treatment.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2024-09-23T04:37:11Z</dcterms:created>
  <dcterms:modified xsi:type="dcterms:W3CDTF">2024-09-23T04:37:11Z</dcterms:modified>
</cp:coreProperties>
</file>