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6863176/pexels-photo-6863176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863176/pexels-photo-686317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Economic Systems: Shaping Our World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comprehensive guide to Capitalism, Socialism, and Mixed Economies.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764524/pexels-photo-676452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Wrapping Up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Big Picture.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 systems shape societies through resource distribution and wealth creation.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systems helps us navigate the global economic landscape and make informed decisions.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Each system presents unique challenges and opportunities.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Encourage students to continue exploring global economies and their impacts.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64275/pexels-photo-756427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 your Participation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appreciate your active participation and attentiveness throughout this presentation.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Special thanks to Babu Banarasi Das University for providing this platform to educate and inform.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encourage everyone to explore further and deepen their understanding of economic systems.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once again for your time and attention. We hope you found this presentation insightful.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Babu Banarasi Das University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Decoding the Economic System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Trinity of Economies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Capitalism Unveiled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Socialism Explained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Best of Both Worlds?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Quick Quiz!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Wrapping Up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4037246/pexels-photo-1403724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Babu Banarasi Das University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 Systems and Their Types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Medhavi Mishra, Anshika Dubey, Aastha Shahi, Khizra Bano present an insightful look into economic systems, exploring their structures and impacts.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 system and it's types.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Welcome to a Journey Through the World of Economic Systems. Let's understand how societies organize their resources!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Embark on this educational adventure to demystify the complexities of economies and their effects on our lives.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963880/pexels-photo-796388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Decoding the Economic System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it, and why does it matter?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 economic system is how a society organizes the production, distribution, and consumption of goods and services.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Features include resource allocation methods, property rights, and the degree of government intervention, shaping economic outcomes.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 systems influence everything from job availability and income levels to the prices of everyday goods and services.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 instance, a market-oriented system may foster innovation, while a centrally planned system could prioritize equality.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779344/pexels-photo-677934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Trinity of Economies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Capitalist, Socialist, and Mixed Systems.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Emphasizes private ownership and free markets.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Features social ownership and control.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Combines elements of both capitalism and socialism.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Each system dictates how resources are allocated and managed, affecting economic activities differently. 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3126519/pexels-photo-3312651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Capitalism Unveiled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power of the free market.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 economic system where private individuals or businesses own capital goods. Production is based on supply and demand.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Private property, free markets, and competition drive innovation and efficiency.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Pros: Efficiency, innovation. Cons: Inequality, market failures.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USA is a prime example, with its entrepreneurial spirit and vast array of privately-owned businesses.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3149814/pexels-photo-3314981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Socialism Explained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Equality and Collective Ownership.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 economic system where the community collectively owns and controls the means of production and distribution.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Emphasis on social equality, welfare programs, and reduced income disparities.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Pros: Reduced inequality, social safety nets. Cons: Potential inefficiency, slower innovation.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Scandinavian countries like Sweden exemplify a democratic socialist approach with strong social support systems.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2878533/pexels-photo-1287853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Best of Both Worlds?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Mixed Economies.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Combines aspects of both capitalism and socialism, allowing for private enterprise alongside government regulation and intervention.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Includes private sector freedom, government regulations, and social safety nets.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Pros: Balance between efficiency and equity. Cons: Bureaucracy, potential for conflicting policies.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Germany exemplifies a mixed economy, balancing a market-driven economy with strong social welfare programs and regulations.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428832/pexels-photo-542883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Quick Quiz!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Test Your Knowledge.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1. System emphasizing private ownership? 2. Goal of socialism? 3. Economy combining aspects of both? 4. What drives Capitalism? 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5. Country with social welfare programs? 6. Negative side of capitalism? 7. What balances Equity and efficency?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Take a moment to reflect on the key concepts we've covered.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(Capitalism, equality, mixed, market, Sweden, inequality, mixed)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2025-07-27T05:57:36Z</dcterms:created>
  <dcterms:modified xsi:type="dcterms:W3CDTF">2025-07-27T05:57:36Z</dcterms:modified>
</cp:coreProperties>
</file>