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Islamic Teachings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Core Characteristics and Principles of Islam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Essence of Islam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Preface Highlights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Overview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Themes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Introduction: Essence of Islam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presentation is based on the 'Karakteristik Ajaran Islam' makalah, created for the Metodologi Studi Islam course at Universitas Muhammadiyah Makassar.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Prepared as an assignment for the Islamic Religious Education program, this makalah aims to fulfill specific learning objectives within the course.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the support of Bapak Mursyid Fikri, S.Pd.I., M.H., the lecturer for Metodologi Studi Islam, and others who aided in completing the makalah.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makalah serves as a task fulfillment and contributes to achieving planned learning outcomes, utilizing various sources for its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Authored by Amirul Amin, Dhiya Ul Haq, and Najwa Hasiib, students of Class 3A, demonstrating collaborative effort and dedication.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Preface Highlights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Expressing gratitude to Allah SWT for His blessings, guidance, and facilitation in completing the makalah on Islamic teachings.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and thanking Mursyid Fikri, S.Pd.I., M.H., for his role as the lecturer and guide for the Metodologi Studi Islam course.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the direct and indirect support received from various parties who contributed to the successful completion of the makalah.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Highlighting the makalah's role in fulfilling assigned tasks and achieving the intended learning goals set for the course.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limitations and inviting constructive feedback for future improvements and enhancements of the makalah.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Overview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makalah commences with an introductory section, setting the stage for exploring the characteristics of Islamic teachings.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introduction includes a latar belakang (background), providing context and rationale for the study of Islamic teachings.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rumusan masalah (problem formulation) outlines the key issues and questions addressed within the makalah.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introduction specifies the tujuan (objectives) of the makalah, clarifying the intended outcomes of the study.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Further sections of the makalah delve into detailed discussions, analysis, and exploration of the characteristics of Islamic teachings.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Themes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makalah is directly related to the methodology of Islamic studies, indicating a systematic approach to understanding Islamic teachings.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central theme revolves around the characteristics of Islamic teachings, suggesting an exploration of unique aspects.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makalah is prepared within the context of Islamic religious education, specifically for the Program Studi Pendidikan Agama Islam.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study contributes to academic discourse within the Faculty of Islamic Religion, enhancing scholarly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research is conducted within the academic environment of Universitas Muhammadiyah Makassar, reflecting local scholarly inquiry.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appreciation to all those who contributed to the successful completion of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special thank you to our lecturer, Bapak Mursyid Fikri, S.Pd.I., M.H., for his guidance and expertise.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to our audience for your time and attention. We hope this presentation has been insightful and valuable.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the rich and diverse teachings of Islam. May your pursuit of knowledge be fruitful.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overview of 'Karakteristik Ajaran Islam' has sparked your curiosity and deepened your understanding.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2025-10-12T08:29:02Z</dcterms:created>
  <dcterms:modified xsi:type="dcterms:W3CDTF">2025-10-12T08:29:02Z</dcterms:modified>
</cp:coreProperties>
</file>