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Sets: A Comprehensive Guide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Definitions, Types, Operations, and Visualizations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Operations on Sets: Difference and Complement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difference of two sets A and B, denoted by A - B (or A \ B), is the set of all elements that are in A but not in B.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- B = {x | x ∈ A and x ∉ B}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A = {1, 2, 3} and B = {3, 4, 5}, then A - B = {1, 2}.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complement of a set A (with respect to the universal set U), denoted by A', is the set of all elements in U that are not in 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A' = {x | x ∈ U and x ∉ A}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Sets: Definition and Content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Describing Sets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Sets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Venn Diagrams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Intervals of Sets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Operations on Sets: Union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Operations on Sets: Intersection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Operations on Sets: Difference and Complement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Sets: Definition and Content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set is a well-defined collection of distinct objects, considered as an object in its own right.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objects that make up a set are called its elements or members. These can be anything: numbers, letters, or even other sets.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set must be 'well-defined,' meaning there's a clear criterion for determining whether an object belongs to the set.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Examples include: the set of vowels in the English alphabet, the set of even numbers less than 10, or the set of planets in our solar 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Sets are fundamental in mathematics and computer science, providing a basis for logic, relations, functions, and more.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Describing Sets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Sets can be described by listing their elements within curly braces {}. For example, {1, 2, 3, 4, 5}.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Set-builder notation defines a set by specifying a property that its elements must satisfy. For example, {x | x is an even number}.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Sets can also be described using words. For example, 'the set of all prime numbers less than 20'.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method of describing a set depends on the context and the nature of the set's elements. For finite sets, the roster method is often used.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Roster: {2, 3, 5, 7, 11, 13, 17, 19}. Set-builder: {x | x is a prime number less than 20}.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Sets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set that contains no elements, denoted by {} or ∅.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set with a finite number of elements.  The number of elements is a non-negative integer.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set with an infinite number of elements. It is not possible to count the elements.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set containing only one element. For example, {5}.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set containing all possible elements under consideration in a given context. It is typically denoted by U.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Venn Diagrams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Venn diagrams are graphical representations of sets, using circles or other shapes to depict sets and their relationships.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circle represents a set, and the overlapping areas represent the intersection of those sets.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universal set is typically represented by a rectangle enclosing all the circles.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Venn diagrams are used to illustrate set operations like union, intersection, and complement.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 overlapping circles can represent the intersection and union of two sets A and B.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Intervals of Sets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Intervals are a way of representing a continuous set of real numbers within a specified range.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open interval (a, b) includes all numbers between a and b, but not a and b themselves.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closed interval [a, b] includes all numbers between a and b, as well as a and b themselves.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Half-open intervals include one endpoint but not the other, such as (a, b] or [a, b).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Intervals can extend to infinity, such as (a, ∞) or (-∞, b]. These intervals are always open at the infinity end.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Operations on Sets: Union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union of two sets A and B, denoted by A ∪ B, is the set of all elements that are in A, or in B, or in both.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∪ B = {x | x ∈ A or x ∈ B}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A = {1, 2, 3} and B = {3, 4, 5}, then A ∪ B = {1, 2, 3, 4, 5}.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union is represented by shading the entire area covered by both circles (sets A and B).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Union is commutative (A ∪ B = B ∪ A) and associative ((A ∪ B) ∪ C = A ∪ (B ∪ C)).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Operations on Sets: Intersection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intersection of two sets A and B, denoted by A ∩ B, is the set of all elements that are in both A and B.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∩ B = {x | x ∈ A and x ∈ B}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A = {1, 2, 3} and B = {3, 4, 5}, then A ∩ B = {3}.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intersection is represented by the overlapping area between the two circles (sets A and B).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Intersection is commutative (A ∩ B = B ∩ A) and associative ((A ∩ B) ∩ C = A ∩ (B ∩ C)).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2025-10-07T12:53:51Z</dcterms:created>
  <dcterms:modified xsi:type="dcterms:W3CDTF">2025-10-07T12:53:51Z</dcterms:modified>
</cp:coreProperties>
</file>