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7396386/pexels-photo-7396386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396386/pexels-photo-73963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Student Psychology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Minds of Learners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Student Psychology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Motivation in Student Learning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Styles and Preferences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Cognitive Development and Learning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Social-Emotional Well-being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929449/pexels-photo-792944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Student Psychology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Psychological Factors Influencing Learning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study of students' behaviors, thoughts, and feelings in educational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Helps educators create effective teaching strategies and supportive learning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Motivation, learning styles, cognitive development, and social-emotional well-being.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Psychological factors significantly influence student achievement and overall success.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52309/pexels-photo-585230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Motivation in Student Learning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Driving Forces Behind Academic Engagement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Driven by internal rewards, such as enjoyment and a sense of accomplishment.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Driven by external rewards, such as grades, praise, or avoiding punishment.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Setting achievable goals, providing positive feedback, and fostering a sense of autonomy.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Highly motivated students are more likely to persist through challenges and achieve their goals.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199251/pexels-photo-819925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Styles and Preferences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Catering to Diverse Learning Needs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best through visual aids, such as diagrams, charts, and videos.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best through listening, such as lectures, discussions, and audio recordings.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best through hands-on activities, such as experiments, role-playing, and movement.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a variety of teaching methods to cater to diverse learning preferences.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333989/pexels-photo-733398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Cognitive Development and Learning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How Students Think and Learn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Stages of cognitive development: sensorimotor, preoperational, concrete operational, and formal operational.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Zone of Proximal Development (ZPD) and the role of social interaction in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students encode, store, and retrieve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Adapting teaching strategies to match students' cognitive development and learning processes.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36166/pexels-photo-693616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Social-Emotional Well-being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Importance of a Positive Learning Environment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ability to understand and manage emotions effectively.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communication, collaboration, and conflict resolution.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Fostering a sense of belonging, safety, and respect in the classroom.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social-emotional well-being is essential for academic achievement and overall development.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2025-09-16T12:27:52Z</dcterms:created>
  <dcterms:modified xsi:type="dcterms:W3CDTF">2025-09-16T12:27:52Z</dcterms:modified>
</cp:coreProperties>
</file>