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Unearthing Earth's Treasures: The World of Minerals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Journey into the Building Blocks of Our Planet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Mineral Conservation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Practices aimed at minimizing environmental impact and ensuring responsible resource extraction. Reducing waste and pollution is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Recycling metals and other minerals from electronic waste and other sources to reduce demand for new mining. Recovery of materials is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Consuming less and using products more efficiently can decrease the demand for mineral resources. Conserving resources is vital.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Restoring mined lands to their original state or creating new habitats for wildlife. Rehabilitation can minimize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Raising public awareness about the importance of mineral resources and the need for conservation. Informed citizens make better choices.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Minerals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Growing demand for minerals will put pressure on existing resources, requiring innovative solutions. New extraction methods are vital.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new technologies for mineral exploration, extraction, and processing to improve efficiency and sustainability. New technology is helpful.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Control over mineral resources can influence global politics and trade relationships. The balance of power is often affected.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Mining and processing activities can have significant environmental impacts, requiring careful management. Impacts require careful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a circular economy where minerals are reused and recycled to minimize waste and resource depletion. Minimizing waste is paramount.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minerals and their importance in our world. Your attention is truly appreciated.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exploring the fascinating world of minerals and their impact on our lives. Further exploration is encouraged.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happy to answer any questions you may have about the presentation or the topic of minerals. Your queries are welcome.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to us if you have any further inquiries or would like to learn more. We are always available.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concludes our presentation on minerals. We hope you found it informative and engaging. Thank you once again for your participation.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are Minerals?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Mineral Formation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Minerals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Major Mineral Groups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Importance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Minerals and Health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Minerals in Everyday Life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Mineral Conservation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Minerals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are Minerals?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Minerals are formed through natural geological processes, without human intervention. This ensures their inherent earth-derived properties and value.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 room temperature, minerals exist as solids, characterized by a stable and definite shape, maintaining their structural integrity.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Minerals have a specific chemical formula, or a range of formulas within defined limits. The consistency is key to identification.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Atoms in minerals are arranged in a highly ordered, repeating pattern, forming crystals that define their physical properties and shapes.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Minerals are inorganic, meaning they are not composed of carbon-based compounds typical of living organisms; this inorganic nature is essential.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Mineral Formation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Minerals crystallize from cooling magma or lava, with the cooling rate influencing crystal size. Slow cooling leads to larger crystals.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Existing rocks change under high pressure and temperature, leading to the formation of new minerals. The original rock composition is transformed.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Hot water solutions dissolve minerals, then deposit them in veins or cavities as they cool. This forms many economically important mineral deposits.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Minerals precipitate from solutions or accumulate as sediments, forming sedimentary rocks. This is common in evaporite deposits and placer deposits.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Breakdown of rocks at the Earth's surface can concentrate certain minerals, leading to residual deposits. The weathering is the main factor.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Minerals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Color is visually striking but unreliable; streak, the color of the mineral's powder, is more consistent. Observing their attributes is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Luster describes how light reflects from a mineral's surface (e.g., metallic, glassy, dull). The reflectance reveals key characteristic.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Hardness measures a mineral's resistance to scratching, using the Mohs scale (1-10). The resistance is used for identification purposes.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Cleavage is the tendency to break along smooth planes; fracture is irregular breakage. The breakage pattern reveals atomic structures.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Specific gravity is the density of a mineral relative to water. It's a quantitative measure aiding in identification; density comparison is vital.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Major Mineral Groups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most abundant group, containing silicon and oxygen; examples include quartz and feldspar. They form the backbone of many rocks.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Contain carbon and oxygen, often formed in sedimentary environments; examples include calcite and dolomite. They react with acids.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Combine oxygen with a metal; examples include hematite (iron oxide) and magnetite. Many are important ores for metals.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Contain sulfur combined with a metal; examples include pyrite (fool's gold) and galena (lead sulfide). Often associated with ore deposits.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Contain a halogen element (e.g., chlorine, fluorine); example is halite (rock salt). These form through evaporation of saline water.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Importance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Sources of valuable metals like iron, copper, gold, and aluminum, essential for manufacturing. Mining provides many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Used in construction, agriculture, and chemical industries (e.g., limestone, gypsum, and phosphate). They are crucial raw materials.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Valued for their beauty and rarity, used in jewelry and adornment (e.g., diamonds, rubies, emeralds). Gems are symbols of status.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Uranium minerals are used in nuclear power generation; coal and petroleum originate from organic matter. They are key fuel 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Rare earth elements are used in electronics, magnets, and renewable energy technologies. They are vital in modern technology.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Minerals and Health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Essential for human health (e.g., calcium, iron, zinc) obtained through diet or supplements. Deficiencies can lead to diseases.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Exposure to certain minerals (e.g., asbestos, lead) can cause health problems. The exposure can be airborne or through contaminated water.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Inhalation of mineral dust can lead to respiratory diseases like silicosis and asbestosis. Proper safety measures are crucial.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Mineral content in water can affect its taste and suitability for drinking or industrial use. Monitoring water quality is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Minerals in soil influence its fertility and ability to support plant growth. Healthy soil is essential for agriculture.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Minerals in Everyday Life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Gravel, sand, and clay are used in construction for roads, buildings, and infrastructure. The construction requires a lot of minerals.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Various minerals are used in smartphones, computers, and other electronic devices. These include rare earth elements and copper.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Minerals like talc, mica, and titanium dioxide are used in cosmetics and personal care products. They provide texture and color.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Minerals are used in toothpaste, detergents, and cleaning products. Abrasives and cleaning agents require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Mineral fertilizers are used to enhance crop yields and provide essential nutrients to plants. The fertilizers improve soil health.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2025-04-21T16:46:56Z</dcterms:created>
  <dcterms:modified xsi:type="dcterms:W3CDTF">2025-04-21T16:46:56Z</dcterms:modified>
</cp:coreProperties>
</file>