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Unearthing Stability: A Comprehensive Look at Slope Safety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Forces at Play to Prevent Landslides and Ensure Structural Integrity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and Maintenance: Long-Term Stability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Routine visual inspections can identify early signs of instability, such as cracks, settlement, and drainage problems, accurately.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Inclinometers, piezometers, and GPS sensors provide continuous monitoring of slope movement and groundwater levels constantly.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monitoring data helps identify trends and anomalies, allowing for timely intervention and preventive maintenance quickly.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Repairing drainage systems, removing debris, and controlling vegetation growth are essential for maintaining slope stability long term.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Slope stabilization strategies should be adapted based on monitoring data and performance observations, ensuring long-term effectiveness ultimately.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Learning from Experience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projects where careful site investigation, appropriate design, and diligent maintenance led to long-term slope stability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cases where inadequate site investigation, poor design, or lack of maintenance resulted in slope failure and costly repairs sadly.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Extracting key lessons from both successful and unsuccessful projects to improve future slope stabilization practices continually.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innovative slope stabilization techniques and technologies that are pushing the boundaries of what's possible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designing slopes that are resilient to extreme weather events and changing environmental conditions practically.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you found this presentation informative and insightful regarding slope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 or require further clarification, please don't hesitate to reach out for additional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Slope stability is a dynamic field. Continuous learning and staying updated with best practices are essential for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collaborate to build safer and more resilient infrastructure together for the benefit of communities worldwide constantly.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together, we can create a future where slopes are stable, communities are safe, and the environment is protected always.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Ground Beneath Our Feet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Forces at Play: The Mechanics of Slope Failure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Site Investigation: Unveiling the Subsurface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Analysis Methods: Calculating Stability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Drainage is Key: Managing Water's Impact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Reinforcement Techniques: Adding Strength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Bioengineering: Nature's Solution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and Maintenance: Long-Term Stability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Case Studies: Learning from Experience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The Ground Beneath Our Feet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Slope instability poses significant threats, impacting infrastructure, human lives, and the environment. Understanding these risks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delve into the mechanics of slope failure, explore assessment techniques, and examine effective stabilization strategies for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Slope stability principles extend beyond construction, influencing natural hazard mitigation and environmental management efforts significantly.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understanding the science behind slope stability, we can shift from reactive measures to proactive prevention, saving resources and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Stable slopes are the bedrock of safe and sustainable development, ensuring the long-term integrity of our built and natural environments continually.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Forces at Play: The Mechanics of Slope Failure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Gravity is the primary driving force behind slope instability, constantly pulling materials downwards, creating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Soil and rock characteristics, including shear strength and permeability, dictate a slope's resistance to failure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Water pressure within soil pores reduces effective stress, weakening the slope and increasing the likelihood of landslides considerably.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Construction activities, earthquakes, and vegetation removal can disrupt slope equilibrium and trigger instability seriously.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Slope stability analysis seeks to understand the balance between driving forces (gravity) and resisting forces (shear strength).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Site Investigation: Unveiling the Subsurface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preliminary site visit can identify obvious signs of instability, such as cracks, slumps, and erosion patterns in an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Boring and test pits provide direct access to soil and rock samples for laboratory testing, revealing material properties accurately.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Seismic refraction and ground-penetrating radar can map subsurface stratigraphy and identify weak zones without excavation generally.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instruments monitor slope movement and groundwater levels, providing crucial data for stability assessment continuously.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site investigation combines multiple techniques to create a reliable model of subsurface conditions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Analysis Methods: Calculating Stability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methods compare driving forces to resisting forces along a potential failure surface, providing a factor of safety promptly.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 models simulate stress and strain distribution within a slope, allowing for more complex geometries and material properties precisely.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approach considers uncertainties in soil properties and loading conditions to estimate the probability of slope failure realistically.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selection of an appropriate analysis method depends on the complexity of the slope, the availability of data, and the consequences of failure eventually.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factor of safety greater than 1 indicates a stable slope, while a value less than 1 suggests a high risk of failure reliably.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Drainage is Key: Managing Water's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Grading and ditch construction divert surface water away from slopes, preventing infiltration and erosion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Perforated pipes installed below the ground surface collect and remove groundwater, lowering the water table and increasing stability reliably.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drains accelerate the consolidation of saturated soils, increasing their shear strength and reducing the risk of settlement quickly.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filter design prevents soil particles from clogging drainage systems, ensuring long-term performance and reliability consistently.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inspection and maintenance are essential to ensure drainage systems function effectively and prevent slope instability always.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Reinforcement Techniques: Adding Strength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Geogrids and geotextiles reinforce soil, increasing its tensile strength and preventing slope failure effectively by internal stresses.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Steel bars are inserted into the slope to provide tensile reinforcement, increasing the shear strength of the soil mass noticeably.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structures provide lateral support to slopes, preventing soil from sliding or collapsing, maintaining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Mixing soil with cement or lime creates a stronger, more stable soil mass, reducing the risk of landslides fundamentally.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choice of reinforcement technique depends on soil type, slope geometry, loading conditions, and desired performance criteria ultimately.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Bioengineering: Nature's Solution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 roots bind soil particles together, increasing soil shear strength and reducing erosion significantly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Vegetation cover protects soil from wind and water erosion, preventing the loss of topsoil and maintaining slope stability long term.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 canopies intercept rainfall, reducing the amount of water that infiltrates the soil and increases pore water pressure considerably.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Bioengineering solutions enhance the visual appeal of slopes, creating more sustainable and aesthetically pleasing landscapes finally.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Bioengineering provides an environmentally friendly and cost-effective approach to slope stabilization effectively always.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2025-05-09T01:52:11Z</dcterms:created>
  <dcterms:modified xsi:type="dcterms:W3CDTF">2025-05-09T01:52:11Z</dcterms:modified>
</cp:coreProperties>
</file>