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slideMasters/slideMaster12.xml" ContentType="application/vnd.openxmlformats-officedocument.presentationml.slideMaster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notesMasterIdLst>
    <p:notesMasterId r:id="rId14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1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2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1800225"/>
            <a:ext cx="7315200" cy="25717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Unleashed Energy: The Wireless Power Revolution
</a:t>
            </a:r>
            <a:pPr algn="ctr" indent="0" marL="0">
              <a:lnSpc>
                <a:spcPts val="15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Exploring the Frontiers of Cordless Energy Transfer</a:t>
            </a:r>
            <a:endParaRPr lang="en-US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8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Powering the Future, Cordlessly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Wireless power innovation is crucial for sustainable energy, impacting industries by reducing dependence on traditional methods.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From consumer electronics to automotive, WPT is revolutionizing operations, making energy accessible and efficient.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Wireless power boosts accessibility in hard-to-reach areas, ensuring reliable energy access and facilitating remote operations.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Continuous innovation in WPT will drive efficiency gains, expand application areas, and boost the technology's global impact.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Wireless power is set to redefine global energy consumption, providing sustainable and adaptable solutions for a connected world.</a:t>
            </a:r>
            <a:endParaRPr lang="en-US" sz="1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9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Navigating the Challenges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Focusing on innovative methods and optimized materials is crucial for overcoming challenges related to efficiency losses over distance.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Prioritizing strict safety regulations and cutting-edge technologies is vital to minimize and mitigate radiation exposure.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Promoting standardized regulations and robust industry guidelines will pave the way for smoother and safer WPT integration.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Continuous exploration into advanced materials, such as metamaterials, can enhance energy transfer efficiency and system optimization.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Development and adoption of universal standards will enable seamless operation and compatibility across various WPT applications.</a:t>
            </a:r>
            <a:endParaRPr lang="en-US" sz="1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 for joining us on this journey through the innovations in wireless power transmission.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extend our sincere appreciation to the researchers, engineers, and innovators who are shaping the future of energy.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For any questions or further information, please feel free to reach out. We value your interest and engagement.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Keep an eye out for future developments in WPT and its transformative potential in various industries and daily life.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Together, we can drive the wireless power revolution, creating a more efficient, sustainable, and interconnected world for everyone.</a:t>
            </a:r>
            <a:endParaRPr 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3" name="Text 1"/>
          <p:cNvSpPr/>
          <p:nvPr/>
        </p:nvSpPr>
        <p:spPr>
          <a:xfrm>
            <a:off x="914400" y="514350"/>
            <a:ext cx="2286000" cy="9144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Table of Contents</a:t>
            </a:r>
            <a:endParaRPr lang="en-US" sz="2800" dirty="0"/>
          </a:p>
        </p:txBody>
      </p:sp>
      <p:sp>
        <p:nvSpPr>
          <p:cNvPr id="4" name="Text 2"/>
          <p:cNvSpPr/>
          <p:nvPr/>
        </p:nvSpPr>
        <p:spPr>
          <a:xfrm>
            <a:off x="3749040" y="3657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01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206240" y="3657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From Wires to Waves: The Dawn of Wireless Power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3749040" y="7315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02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206240" y="7315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Tech Today: Wireless Reality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3749040" y="10972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03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206240" y="10972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Powering the World, Wirelessly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3749040" y="14630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04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206240" y="14630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Wireless Advantage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3749040" y="18288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05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4206240" y="18288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Overcoming the Hurdles</a:t>
            </a:r>
            <a:endParaRPr lang="en-US" sz="1200" dirty="0"/>
          </a:p>
        </p:txBody>
      </p:sp>
      <p:sp>
        <p:nvSpPr>
          <p:cNvPr id="14" name="Text 12"/>
          <p:cNvSpPr/>
          <p:nvPr/>
        </p:nvSpPr>
        <p:spPr>
          <a:xfrm>
            <a:off x="3749040" y="21945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06</a:t>
            </a:r>
            <a:endParaRPr lang="en-US" sz="1200" dirty="0"/>
          </a:p>
        </p:txBody>
      </p:sp>
      <p:sp>
        <p:nvSpPr>
          <p:cNvPr id="15" name="Text 13"/>
          <p:cNvSpPr/>
          <p:nvPr/>
        </p:nvSpPr>
        <p:spPr>
          <a:xfrm>
            <a:off x="4206240" y="21945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Tomorrow's Energy Landscape</a:t>
            </a:r>
            <a:endParaRPr lang="en-US" sz="1200" dirty="0"/>
          </a:p>
        </p:txBody>
      </p:sp>
      <p:sp>
        <p:nvSpPr>
          <p:cNvPr id="16" name="Text 14"/>
          <p:cNvSpPr/>
          <p:nvPr/>
        </p:nvSpPr>
        <p:spPr>
          <a:xfrm>
            <a:off x="3749040" y="25603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07</a:t>
            </a:r>
            <a:endParaRPr lang="en-US" sz="1200" dirty="0"/>
          </a:p>
        </p:txBody>
      </p:sp>
      <p:sp>
        <p:nvSpPr>
          <p:cNvPr id="17" name="Text 15"/>
          <p:cNvSpPr/>
          <p:nvPr/>
        </p:nvSpPr>
        <p:spPr>
          <a:xfrm>
            <a:off x="4206240" y="25603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Pioneering the Wireless World</a:t>
            </a:r>
            <a:endParaRPr lang="en-US" sz="1200" dirty="0"/>
          </a:p>
        </p:txBody>
      </p:sp>
      <p:sp>
        <p:nvSpPr>
          <p:cNvPr id="18" name="Text 16"/>
          <p:cNvSpPr/>
          <p:nvPr/>
        </p:nvSpPr>
        <p:spPr>
          <a:xfrm>
            <a:off x="3749040" y="29260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08</a:t>
            </a:r>
            <a:endParaRPr lang="en-US" sz="1200" dirty="0"/>
          </a:p>
        </p:txBody>
      </p:sp>
      <p:sp>
        <p:nvSpPr>
          <p:cNvPr id="19" name="Text 17"/>
          <p:cNvSpPr/>
          <p:nvPr/>
        </p:nvSpPr>
        <p:spPr>
          <a:xfrm>
            <a:off x="4206240" y="29260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Powering the Future, Cordlessly</a:t>
            </a:r>
            <a:endParaRPr lang="en-US" sz="1200" dirty="0"/>
          </a:p>
        </p:txBody>
      </p:sp>
      <p:sp>
        <p:nvSpPr>
          <p:cNvPr id="20" name="Text 18"/>
          <p:cNvSpPr/>
          <p:nvPr/>
        </p:nvSpPr>
        <p:spPr>
          <a:xfrm>
            <a:off x="3749040" y="32918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09</a:t>
            </a:r>
            <a:endParaRPr lang="en-US" sz="1200" dirty="0"/>
          </a:p>
        </p:txBody>
      </p:sp>
      <p:sp>
        <p:nvSpPr>
          <p:cNvPr id="21" name="Text 19"/>
          <p:cNvSpPr/>
          <p:nvPr/>
        </p:nvSpPr>
        <p:spPr>
          <a:xfrm>
            <a:off x="4206240" y="32918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Navigating the Challenges</a:t>
            </a:r>
            <a:endParaRPr lang="en-US" sz="1200" dirty="0"/>
          </a:p>
        </p:txBody>
      </p:sp>
      <p:sp>
        <p:nvSpPr>
          <p:cNvPr id="22" name="Text 20"/>
          <p:cNvSpPr/>
          <p:nvPr/>
        </p:nvSpPr>
        <p:spPr>
          <a:xfrm>
            <a:off x="3749040" y="36576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200" dirty="0"/>
          </a:p>
        </p:txBody>
      </p:sp>
      <p:sp>
        <p:nvSpPr>
          <p:cNvPr id="23" name="Text 21"/>
          <p:cNvSpPr/>
          <p:nvPr/>
        </p:nvSpPr>
        <p:spPr>
          <a:xfrm>
            <a:off x="4206240" y="36576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From Wires to Waves: The Dawn of Wireless Power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Wireless Power Transmission enables electricity transfer without physical conductors, impacting industries and daily life by enhancing flexibility and convenience.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concept isn't new; Nikola Tesla pioneered wireless energy transfer over a century ago, laying the groundwork for today's innovations.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WPT relies on transmitting energy via electromagnetic fields, offering solutions for various applications and improving efficiency and safety.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Inductive coupling works short-range, while resonant inductive coupling extends this range, adapting to diverse power and distance needs.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Microwave and laser systems target long-range WPT, expanding possibilities in remote areas and specialized industrial applications.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2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Tech Today: Wireless Reality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Qi standard dominates wireless smartphone charging, enhancing user experience and device compatibility with widespread support.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Powermat technology competes in the wireless charging sector, ensuring devices remain powered throughout the day with innovative solutions.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WiTricity excels in resonant inductive coupling, optimizing energy transfer and reducing losses in wireless power systems.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Latest advancements focus on boosting efficiency and range, facilitating more practical and versatile WPT applications.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New materials like metamaterials are revolutionizing WPT, promising improved energy transfer and reduced environmental impact.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3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Powering the World, Wirelessly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Consumer electronics embrace wireless charging, with smartphones and wearables leading the charge toward convenience.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Electric vehicles are set to revolutionize with wireless charging stations, offering seamless and convenient power replenishment.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Wireless power supports medical implants and sensors, ensuring patient comfort and enhancing the functionality of medical devices.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Industrial robots and automation benefit from wireless power, improving efficiency and reducing downtime in manufacturing settings.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WPT is being integrated with renewable energy, creating a synergy that enhances sustainability and lowers carbon footprints.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4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Wireless Advantage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Wireless power offers unparalleled convenience, freeing users from tangled cords and traditional charging constraints.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Reduced connector wear and tear extends the lifespan of electronic devices, making them more reliable and sustainable.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potential for remote charging unlocks new possibilities, enabling devices to charge without direct physical contact.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Advanced techniques boost energy transfer efficiency, making wireless charging more effective and environmentally friendly.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Wireless power's adaptability enhances convenience and reduces clutter, fitting various needs and optimizing daily use.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5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Overcoming the Hurdles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Efficiency decreases over distance, restricting the practical applications of WPT in certain scenarios and use-cases.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Radiation exposure raises safety concerns, requiring strict regulations to ensure user protection and device safety.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Navigating regulatory hurdles and adhering to standards is essential for the safe and widespread adoption of wireless power solutions.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Limitations in metamaterials and component technology can restrict potential performance and overall system efficiency.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Lack of uniform standards hinders widespread adoption, creating compatibility and functionality challenges for various technologies.</a:t>
            </a:r>
            <a:endParaRPr 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6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Tomorrow's Energy Landscape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Long-range power transfer will revolutionize energy distribution, enabling efficient charging of remote devices and locations.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WPT will seamlessly integrate with smart cities and IoT, powering sensors and devices to enhance urban living.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Innovations in energy storage will optimize WPT, ensuring consistent power supply and minimizing energy loss during transfers.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Wireless power promises to redefine energy consumption worldwide, bringing sustainable solutions to areas lacking traditional infrastructure.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Improved connectivity and efficiency will enable seamless power transfer, supporting continuous operation of vital applications and services.</a:t>
            </a:r>
            <a:endParaRPr lang="en-US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7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Pioneering the Wireless World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Tesla's early work envisioned wireless energy transfer as a transformative force, setting the stage for modern WPT technology.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Qualcomm continues to innovate in wireless charging, enhancing mobile device capabilities and user experiences through advanced WPT solutions.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Energous focuses on developing long-range WPT solutions, pushing boundaries in wireless charging technology for consumer electronics and IoT.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WiTricity is advancing resonant inductive coupling, making significant contributions to electric vehicle charging and industrial applications.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Numerous companies are shaping wireless power, each bringing unique expertise to drive innovation and widespread technology adoption.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2025-04-25T04:06:46Z</dcterms:created>
  <dcterms:modified xsi:type="dcterms:W3CDTF">2025-04-25T04:06:46Z</dcterms:modified>
</cp:coreProperties>
</file>