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 Observability: The Self-Healing System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Plug-and-Play Monitoring, RCA &amp; Prevention Solution with Open Source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Phase 4: Secure Your Runtime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Deploy Falco for kernel-level runtime threat detection, providing real-time security insights.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Define file, process, and network syscall rules to identify suspicious activity and potential security breaches.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Forward Falco logs via Fluent Bit or Vector for centralized security monitoring and analysis.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Store alerts in OpenSearch or Loki for comprehensive security analysis and incident response.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Enhance your security posture with real-time threat detection and proactive response capabilities.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Phase 5: Smart Alerting, Instant Action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Utilize Alertmanager for centralized alert routing, ensuring efficient incident management and response.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alert rules in Prometheus, Loki, and Falco to detect anomalies and potential issues across your systems.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Route alerts to Slack, Email, OpsGenie, etc., ensuring that the right people are notified at the right 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Visualize alert status and trends in Grafana, providing a clear overview of your system's health and security.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 rapid response to critical events with intelligent alert routing and visualization.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your time and interest in our Plug-and-Play Monitoring, RCA &amp; Prevention System.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the possibilities of open-source observability for enhanced system reliability and security.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dedicated to provide deep monitoring, alerting and automation to all our users.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Reach out to learn how our solution can transform your monitoring and incident response processes.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Join us in building a more resilient and observable future with open-source technologies.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Welcome to Effortless Monitoring!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Mission: Deep Insights, Zero Downtime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Big Picture: End-to-End Data Flow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Meet the Team: Your Open Source Toolkit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Phase 1: Telemetry Unleashed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Phase 2: Data Pipeline Mastery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Phase 3: Visualize, Analyze, Act!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Phase 4: Secure Your Runtime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Phase 5: Smart Alerting, Instant Action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Welcome to Effortless Monitoring!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single pane of glass for all your applications, regardless of their architecture or deployment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Leverage the power and flexibility of open-source tools for complete control and customization.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Easy integration and deployment for rapid time-to-value, minimizing operational overhead.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 beyond monitoring; actively prevent issues before they impact your users and systems.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Designed for modern application environments: installer-based, containerized, and cloud-native.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Mission: Deep Insights, Zero Downtime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Gain deep insights into your applications and infrastructure with advanced monitoring capabilities.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Works seamlessly across on-premise, virtual machines, containers, and cloud deployments.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Built entirely on open-source tools, ensuring transparency, flexibility, and community support.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Automatically detect, diagnose, and resolve issues, minimizing downtime and maximizing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 and address potential problems before they escalate, ensuring system stability and reliability.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Big Picture: End-to-End Data Flow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Applications generate telemetry data that flows through the system for analysis and action.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OpenTelemetry agents and collectors standardize and centralize the flow of metrics, logs, and traces.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Prometheus, Loki, and Jaeger store and process data, enabling visualization and analysis.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Alertmanager triggers notifications based on predefined rules, ensuring timely response to critical events.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RCA engine identifies root causes, triggering self-healing actions via Ansible for rapid resolution.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Meet the Team: Your Open Source Toolkit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Prometheus excels at collecting and storing time-series data, providing insights into system performance.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Loki efficiently aggregates and indexes logs, enabling powerful search and analysis capabilities.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Jaeger provides distributed tracing, allowing you to follow requests across microservices.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Grafana presents a unified view of your data, combining metrics, logs, and traces into insightful dashboards.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Alertmanager intelligently routes alerts to the appropriate channels, ensuring timely notification and response.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Phase 1: Telemetry Unleashed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Utilize OpenTelemetry SDKs to instrument your applications for rich telemetry data generation.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Collect key metrics, logs, and traces from your applications for a holistic view of system behavior.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Deploy the OpenTelemetry Collector in Agent Mode for localized data collection and forwarding.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Deploy Node Exporter to gather essential metrics from your host systems, enhancing observability.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Streamline telemetry data gathering for improved application monitoring and performance analysis.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Phase 2: Data Pipeline Mastery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Deploy the OpenTelemetry Collector (Central) for centralized management and processing.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Apply processors for filtering, tagging, and batching, optimizing data flow and reducing noise.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Route metrics to Prometheus for time-series data storage and analysis.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Route logs to Loki for efficient log aggregation and search capabilities.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Route traces to Jaeger for distributed tracing and performance analysis across services.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Phase 3: Visualize, Analyze, Act!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Prometheus efficiently stores time-series data, enabling detailed performance analysis and trend identification.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Loki provides scalable log storage, facilitating rapid log search and troubleshooting capabilities.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Jaeger stores distributed traces, allowing you to visualize and analyze request flows across microservices.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Grafana offers unified dashboards, combining metrics, logs, and traces into a single pane of glass.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custom alerts and dashboards tailored to your specific needs, enabling proactive monitoring.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2025-04-21T06:24:35Z</dcterms:created>
  <dcterms:modified xsi:type="dcterms:W3CDTF">2025-04-21T06:24:35Z</dcterms:modified>
</cp:coreProperties>
</file>