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 Online Business Success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Scale Your Income with WHOP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How to Get Started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Sign up for a WHOP account in just a few clicks. Our quick and easy signup process gets you started on your journey to online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Customize your profile and set up your business details. WHOP's intuitive interface makes it simple to personalize your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Integrate your favorite tools and apps with WHOP. Seamless integration saves you time and streamlines your workflow.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Launch your online business and start connecting with your audience. WHOP provides the resources you need to succeed from day one.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Don't wait – start your journey to online success with WHOP today. Our 4-minute setup gets you up and running in no time.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Join the Movement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Take action and join the movement of creators transforming their online businesses with WHOP. The future is waiting – start now.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 your full potential and achieve financial freedom with WHOP's powerful platform. Discover the tools you need to succeed in the digital landscape.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Scale your online business quickly and efficiently with WHOP's comprehensive features. Achieve rapid growth and maximize your earning potential.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Become a leader in the digital world with WHOP's innovative platform. Position yourself for long-term success and inspire others to follow.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Transform your dreams into reality with WHOP. Start now and embark on a journey to create a thriving online business and achieve your goals.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learn about WHOP and how it can help you achieve online business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invite you to join our community of thriving creators and experience the WHOP difference firsthand.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look forward to supporting you on your journey to online success and helping you achieve your goals.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Stay connected with us for updates, resources, and inspiration. We're here to help you succeed every step of the way.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If you have any questions, please don't hesitate to contact us. We're always happy to assist you on your path to digital entrepreneurship.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Welcome to WHOP: Your Gateway to Online Success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Seize the Massive Opportunity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How WHOP Works for Creators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Why WHOP is Winning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Features That Scale Your Income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Marketing Power &amp; Automation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Real Creator Success Stories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How to Get Started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Join the Movement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Welcome to WHOP: Your Gateway to Online Success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Discover how WHOP empowers creators to build, market, and scale their online businesses effortlessly. Join the future of digital entrepreneurship.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 about our all-in-one platform designed to streamline your workflow and maximize your earning potential. Take control of your digital destiny.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Hear from creators who have transformed their online presence with WHOP. See how you too can achieve financial freedom and creative fulfillment.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Get a quick tour of WHOP's intuitive interface and powerful features. Discover the tools you need to succeed in the digital landscape.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Embark on your journey to online success with WHOP. Let us help you turn your ideas into a thriving business. The future is yours to create.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Seize the Massive Opportunity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digital commerce market is projected to reach $325B by 2025. Don't miss out on this unprecedented opportunity to grow your online business.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Discover the vast potential of the online market. With WHOP, you can tap into this growing demand and establish your brand as a leader.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Position yourself for long-term success in the digital economy. WHOP provides the tools and resources you need to thrive in a rapidly evolving market.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Expand your reach beyond geographical boundaries. With WHOP, you can connect with customers worldwide and build a global brand.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the endless possibilities of the digital world. With WHOP, you can turn your passion into a profitable online venture and achieve your dreams.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How WHOP Works for Creators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Manage all your online activities from one central dashboard. Stay organized and focused on what matters most – growing your business.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Integrate courses, chats, and payments effortlessly. WHOP's seamless integration saves you time and simplifies your workflow.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Enjoy an intuitive interface designed for ease of use. WHOP's user-friendly platform makes it simple to manage your online business.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Customize your tools to fit your unique needs. WHOP's flexible platform allows you to tailor your experience and optimize your performance.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Take complete control of your online business. With WHOP, you have the power to manage every aspect of your digital presence and drive success.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Why WHOP is Winning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Join a community of creators experiencing rapid growth with WHOP. Discover the platform that's transforming online businesses and driving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See real results with WHOP's powerful tools and resources. Achieve your online milestones and celebrate your success with our supportive community.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Experience a platform designed with creators in mind. WHOP puts your needs first and provides the tools you need to thrive in the digital landscape.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Connect with a vibrant community of like-minded creators. WHOP's supportive network helps you learn, grow, and achieve your goals together.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Get unmatched value with WHOP's comprehensive platform. Enjoy all the tools and resources you need to succeed, all in one place.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Features That Scale Your Income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Reach your ideal audience with targeted marketing tools. WHOP helps you connect with the right customers and drive conversions.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Automate your communication and save time with WHOP's advanced features. Stay connected with your audience and build lasting relationships.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Access a wealth of educational resources to enhance your skills. WHOP provides the knowledge you need to succeed in the digital world.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Enjoy secure transactions with WHOP's trusted payment processing system. Protect your earnings and build trust with your customers.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Scale your income with WHOP's powerful platform. Unlock your earning potential and achieve financial freedom with our comprehensive tools.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Marketing Power &amp; Automation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Engage your audience 24/7 with our AI chatbot. Provide instant support and answer questions to improve customer satisfaction.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 an effective email marketing funnel with WHOP's easy-to-use tools. Nurture your leads and drive conversions with targeted campaigns.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Track your affiliate marketing efforts and optimize your performance. Maximize your earnings with WHOP's advanced tracking system.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Boost your engagement with WHOP's dynamic marketing tools. Create captivating content and connect with your audience on a deeper level.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Streamline your marketing campaigns with WHOP's automation features. Save time and effort while achieving better results with our intuitive platform.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Real Creator Success Stories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fitness trainer transformed their online presence with WHOP, achieving over $10K/mo in revenue and expanding their reach to a global audience.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 agency owner streamlined their operations with WHOP, increasing efficiency and achieving significant revenue growth in just a few months.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tattoo artist monetized their art through WHOP, creating a thriving online business and connecting with fans worldwide.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Discover the proven potential of WHOP and see how creators in various niches are achieving financial success and creative fulfillment.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It's your turn to achieve online success with WHOP. Join our community of thriving creators and start building your dream business today.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2025-04-17T09:07:30Z</dcterms:created>
  <dcterms:modified xsi:type="dcterms:W3CDTF">2025-04-17T09:07:30Z</dcterms:modified>
</cp:coreProperties>
</file>