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Radiant Skin: The Brightening Roll-On Revolution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Acne &amp; Melasma with Advanced Skincare Technology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Acne Control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Willow Bark provides natural salicylic acid effects, gently exfoliating and unclogging pores to combat acne.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Ethanol helps maintain microbial balance on the skin, preventing acne-causing bacteria from thriving.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powerful combination fights acne while simultaneously brightening skin, addressing multiple concerns at once.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formula gently exfoliates dead skin cells, revealing a smoother, clearer complexion without harsh chemicals.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use helps prevent future breakouts, keeping your skin consistently clear and healthy.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Lightweight Formula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water-based formula ensures quick absorption and prevents clogged pores, promoting healthy skin.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non-greasy texture that leaves your skin feeling fresh and comfortable, perfect for daily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formula is designed for minimal stickiness, allowing you to apply makeup or other products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Specially formulated to be suitable for acne-prone skin, reducing the risk of irritation and breakouts.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all-day comfort with a lightweight formula that won't weigh your skin down or cause discomfort.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for further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Committed to bringing you the best in skincare innovation and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tuned for more exciting advancements in skincare technology from our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continued success in your journey towards healthier, radiant skin.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the Brightening Roll-On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Brightening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Acne Control Unveiled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Lightweight Formula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Soothing and Safe Skincare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Preservation and Stability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Licorice, Cherry, Blueberry Synergy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Acne Control Unveiled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Lightweight Formula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the Brightening Roll-On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 breakthrough formula designed to target both acne and melasma effectively, revealing your skin's natural radiance.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roll-on applicator ensures precise and targeted treatment, making skincare simple and convenient.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Formulated with scientifically proven ingredients to deliver visible results you can trust, restoring your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this into your daily routine and witness a remarkable transformation towards healthier, brighter skin.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is more than skincare; it's an investment in your self-esteem and overall well-being, helping you feel confident.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Brightening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Licorice extract is a potent ingredient that helps to diminish dark spots and even out skin tone for a brighter 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Cherry extract revitalizes the skin, promoting a youthful glow and protecting against environmental stressors.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Blueberry extract provides antioxidant protection, combating free radicals and preventing premature 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combination of these extracts specifically targets melasma and dullness, revealing a more even complexion.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superior antioxidant protection, shielding your skin from damage and maintaining its youthful appearance.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Acne Control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Willow Bark provides natural salicylic acid effects, gently exfoliating and unclogging pores to combat acne.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Ethanol helps maintain microbial balance on the skin, preventing acne-causing bacteria from thriving.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powerful combination fights acne while simultaneously brightening skin, addressing multiple concerns at once.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formula gently exfoliates dead skin cells, revealing a smoother, clearer complexion without harsh chemicals.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use helps prevent future breakouts, keeping your skin consistently clear and healthy.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Lightweight Formula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water-based formula ensures quick absorption and prevents clogged pores, promoting healthy skin.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non-greasy texture that leaves your skin feeling fresh and comfortable, perfect for daily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formula is designed for minimal stickiness, allowing you to apply makeup or other products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Specially formulated to be suitable for acne-prone skin, reducing the risk of irritation and breakouts.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all-day comfort with a lightweight formula that won't weigh your skin down or cause discomfort.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Soothing and Safe Skincare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Macadamia extract effectively reduces inflammation, soothing irritated skin and promoting healing.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non-comedogenic formula ensures that pores remain clear, preventing blackheads and whiteheads.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pH-balanced formula maintains the skin's natural barrier, preventing dryness and irritation.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absence of emulsifiers minimizes the risk of allergic reactions, making it suitable for sensitive skin.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gentle yet effective care that soothes, protects, and enhances your skin's natural beauty.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Preservation and Stability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Phenoxyethanol acts as a preservative, ensuring the stability and safety of the formula over time, maintaining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Benzyl alcohol enhances the preservative effect, further protecting the formula from microbial contamination.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broad-spectrum microbial protection, safeguarding the formula from a wide range of potential contaminants.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Glycerin enhances ingredient absorption, ensuring that the skin receives the full benefits of each component, maximizing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stabilizers ensure long-lasting efficacy, giving you continued confidence in the product's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Licorice, Cherry, Blueberry Synergy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Licorice extract is a potent ingredient that helps to diminish dark spots and even out skin tone for a brighter 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Cherry extract revitalizes the skin, promoting a youthful glow and protecting against environmental stressors.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Blueberry extract provides antioxidant protection, combating free radicals and preventing premature 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combination of these extracts specifically targets melasma and dullness, revealing a more even complexion.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superior antioxidant protection, shielding your skin from damage and maintaining its youthful appearance.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2025-05-02T14:20:33Z</dcterms:created>
  <dcterms:modified xsi:type="dcterms:W3CDTF">2025-05-02T14:20:33Z</dcterms:modified>
</cp:coreProperties>
</file>