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slideMasters/slideMaster12.xml" ContentType="application/vnd.openxmlformats-officedocument.presentationml.slideMaster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notesMasterIdLst>
    <p:notesMasterId r:id="rId14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1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2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1800225"/>
            <a:ext cx="7315200" cy="25717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Unlock Sales Potential: AI-Powered Recommendations
</a:t>
            </a:r>
            <a:pPr algn="ctr" indent="0" marL="0">
              <a:lnSpc>
                <a:spcPts val="15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Boosting Customer Engagement and Revenue with Intelligent Product Suggestions</a:t>
            </a:r>
            <a:endParaRPr lang="en-US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8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Getting Started with AI Recommendations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Clearly define what you want to achieve with AI recommendations, such as increased sales or better engagement.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Evaluate the quality and quantity of your data to determine the best AI strategies for your business.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Decide whether to partner with an AI vendor or develop an in-house solution based on your resources.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Begin with a pilot project and scale up gradually as you gain experience and refine your AI strategies.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Continuously monitor performance and optimize the AI system to achieve the best results for your business.</a:t>
            </a:r>
            <a:endParaRPr lang="en-US" sz="1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9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Embrace the AI Advantage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AI enables businesses to deliver hyper-personalized experiences that drive customer loyalty and sales.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AI empowers businesses to make informed decisions based on data insights, leading to better outcomes.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AI automates tasks and optimizes processes, freeing up resources and improving overall business efficiency.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Adopting AI puts your business at the forefront of innovation, giving you a significant competitive advantage.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AI helps drive sustainable growth by improving customer engagement, optimizing operations, and enhancing revenue.</a:t>
            </a:r>
            <a:endParaRPr lang="en-US" sz="1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appreciate you taking the time to learn about AI-powered product recommendations.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Feel free to reach out with any questions or to discuss how AI can benefit your business.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Additional resources and case studies are available on our website.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Explore potential partnership opportunities to leverage AI for mutual success and growth.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 again! We are committed to helping you unlock the full potential of AI.</a:t>
            </a:r>
            <a:endParaRPr 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3" name="Text 1"/>
          <p:cNvSpPr/>
          <p:nvPr/>
        </p:nvSpPr>
        <p:spPr>
          <a:xfrm>
            <a:off x="914400" y="514350"/>
            <a:ext cx="2286000" cy="9144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Table of Contents</a:t>
            </a:r>
            <a:endParaRPr lang="en-US" sz="2800" dirty="0"/>
          </a:p>
        </p:txBody>
      </p:sp>
      <p:sp>
        <p:nvSpPr>
          <p:cNvPr id="4" name="Text 2"/>
          <p:cNvSpPr/>
          <p:nvPr/>
        </p:nvSpPr>
        <p:spPr>
          <a:xfrm>
            <a:off x="3749040" y="3657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01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206240" y="3657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Recommendation Revolution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3749040" y="7315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02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206240" y="7315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Understanding AI Recommendation Engines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3749040" y="10972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03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206240" y="10972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Benefits for Your Business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3749040" y="14630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04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206240" y="14630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Implementation Strategies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3749040" y="18288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05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4206240" y="18288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Real-World Success Stories</a:t>
            </a:r>
            <a:endParaRPr lang="en-US" sz="1200" dirty="0"/>
          </a:p>
        </p:txBody>
      </p:sp>
      <p:sp>
        <p:nvSpPr>
          <p:cNvPr id="14" name="Text 12"/>
          <p:cNvSpPr/>
          <p:nvPr/>
        </p:nvSpPr>
        <p:spPr>
          <a:xfrm>
            <a:off x="3749040" y="21945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06</a:t>
            </a:r>
            <a:endParaRPr lang="en-US" sz="1200" dirty="0"/>
          </a:p>
        </p:txBody>
      </p:sp>
      <p:sp>
        <p:nvSpPr>
          <p:cNvPr id="15" name="Text 13"/>
          <p:cNvSpPr/>
          <p:nvPr/>
        </p:nvSpPr>
        <p:spPr>
          <a:xfrm>
            <a:off x="4206240" y="21945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Future of Recommendations</a:t>
            </a:r>
            <a:endParaRPr lang="en-US" sz="1200" dirty="0"/>
          </a:p>
        </p:txBody>
      </p:sp>
      <p:sp>
        <p:nvSpPr>
          <p:cNvPr id="16" name="Text 14"/>
          <p:cNvSpPr/>
          <p:nvPr/>
        </p:nvSpPr>
        <p:spPr>
          <a:xfrm>
            <a:off x="3749040" y="25603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07</a:t>
            </a:r>
            <a:endParaRPr lang="en-US" sz="1200" dirty="0"/>
          </a:p>
        </p:txBody>
      </p:sp>
      <p:sp>
        <p:nvSpPr>
          <p:cNvPr id="17" name="Text 15"/>
          <p:cNvSpPr/>
          <p:nvPr/>
        </p:nvSpPr>
        <p:spPr>
          <a:xfrm>
            <a:off x="4206240" y="25603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Addressing Common Concerns</a:t>
            </a:r>
            <a:endParaRPr lang="en-US" sz="1200" dirty="0"/>
          </a:p>
        </p:txBody>
      </p:sp>
      <p:sp>
        <p:nvSpPr>
          <p:cNvPr id="18" name="Text 16"/>
          <p:cNvSpPr/>
          <p:nvPr/>
        </p:nvSpPr>
        <p:spPr>
          <a:xfrm>
            <a:off x="3749040" y="29260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08</a:t>
            </a:r>
            <a:endParaRPr lang="en-US" sz="1200" dirty="0"/>
          </a:p>
        </p:txBody>
      </p:sp>
      <p:sp>
        <p:nvSpPr>
          <p:cNvPr id="19" name="Text 17"/>
          <p:cNvSpPr/>
          <p:nvPr/>
        </p:nvSpPr>
        <p:spPr>
          <a:xfrm>
            <a:off x="4206240" y="29260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Getting Started with AI Recommendations</a:t>
            </a:r>
            <a:endParaRPr lang="en-US" sz="1200" dirty="0"/>
          </a:p>
        </p:txBody>
      </p:sp>
      <p:sp>
        <p:nvSpPr>
          <p:cNvPr id="20" name="Text 18"/>
          <p:cNvSpPr/>
          <p:nvPr/>
        </p:nvSpPr>
        <p:spPr>
          <a:xfrm>
            <a:off x="3749040" y="32918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09</a:t>
            </a:r>
            <a:endParaRPr lang="en-US" sz="1200" dirty="0"/>
          </a:p>
        </p:txBody>
      </p:sp>
      <p:sp>
        <p:nvSpPr>
          <p:cNvPr id="21" name="Text 19"/>
          <p:cNvSpPr/>
          <p:nvPr/>
        </p:nvSpPr>
        <p:spPr>
          <a:xfrm>
            <a:off x="4206240" y="32918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Embrace the AI Advantage</a:t>
            </a:r>
            <a:endParaRPr lang="en-US" sz="1200" dirty="0"/>
          </a:p>
        </p:txBody>
      </p:sp>
      <p:sp>
        <p:nvSpPr>
          <p:cNvPr id="22" name="Text 20"/>
          <p:cNvSpPr/>
          <p:nvPr/>
        </p:nvSpPr>
        <p:spPr>
          <a:xfrm>
            <a:off x="3749040" y="36576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200" dirty="0"/>
          </a:p>
        </p:txBody>
      </p:sp>
      <p:sp>
        <p:nvSpPr>
          <p:cNvPr id="23" name="Text 21"/>
          <p:cNvSpPr/>
          <p:nvPr/>
        </p:nvSpPr>
        <p:spPr>
          <a:xfrm>
            <a:off x="4206240" y="36576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Recommendation Revolution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Move past generic recommendations. AI understands individual customer preferences for personalized experiences.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Personalized recommendations foster stronger customer relationships and increase purchase likelihood significantly.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AI analyzes vast datasets to identify patterns and predict future buying behaviors effectively.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Providing relevant suggestions strengthens customer bonds, leading to repeat purchases and advocacy.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AI recommendations revolutionize how businesses interact with customers, driving growth and innovation.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2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Understanding AI Recommendation Engines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Recommending items based on the preferences of similar users, creating a community-driven experience.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Suggesting items similar to those a user has liked in the past, focusing on product attributes.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Combining multiple techniques for more accurate and diverse recommendations, enhancing user satisfaction.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Using algorithms to learn from data and improve recommendation accuracy over time, optimizing performance.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Adapting recommendations based on current user behavior, providing dynamic and relevant suggestions.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3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Benefits for Your Business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AI-driven recommendations boost sales by guiding customers to relevant products they are likely to purchase.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Personalized suggestions enhance the customer experience, leading to higher satisfaction and loyalty scores.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AI insights can help optimize inventory levels by predicting demand for specific products based on recommendations.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Targeted recommendations improve marketing campaign effectiveness and ensure higher return on investment.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Adopting AI puts your business ahead of the curve, ensuring you remain competitive in a rapidly evolving market.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4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Implementation Strategies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Gathering and cleaning user data to train the AI model, ensuring accuracy and relevance in recommendations.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Selecting the appropriate AI techniques based on your specific business needs and data availability effectively.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Seamlessly integrating AI recommendation engines into your existing e-commerce or marketing platforms.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Continuously testing and refining the AI model to improve recommendation accuracy and performance gradually.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Regularly monitoring the system to identify and address any issues, ensuring long-term effectiveness and reliability.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5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Real-World Success Stories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leading e-commerce platform saw a 20% increase in sales after implementing AI-powered recommendations.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popular streaming service enhanced user engagement by providing personalized content suggestions.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fashion retailer reduced cart abandonment rates by suggesting complementary items to customers.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grocery chain improved customer loyalty by offering personalized recipe and product recommendations.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An online bookstore increased sales by suggesting books based on past purchases and browsing history.</a:t>
            </a:r>
            <a:endParaRPr 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6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Future of Recommendations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future will see even more granular and personalized recommendations, catering to individual tastes.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Voice assistants will offer product suggestions based on conversational cues and user preferences.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AR will enhance the shopping experience by visualizing products in real-world settings, guided by AI.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AI will curate content across various platforms, delivering relevant and engaging experiences to users.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Ensuring AI recommendations are fair, transparent, and unbiased will be crucial for long-term sustainability.</a:t>
            </a:r>
            <a:endParaRPr lang="en-US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7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Addressing Common Concerns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Implementing robust data protection measures is essential to maintain customer trust and adhere to regulations.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Actively identifying and mitigating biases in algorithms ensures fair and equitable recommendations for all users.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Maintaining high data quality is crucial for accurate recommendations and effective AI performance overtime.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Providing clear explanations for recommendations helps customers understand and trust the system effectively.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Planning and executing a smooth integration process minimizes disruption and maximizes the benefits of AI overtime.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2025-04-21T07:04:13Z</dcterms:created>
  <dcterms:modified xsi:type="dcterms:W3CDTF">2025-04-21T07:04:13Z</dcterms:modified>
</cp:coreProperties>
</file>