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Unbreachable Security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Elevating User Account Protection with Multi-Factor Authentication (MFA)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MFA: Your Digital Bodyguard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 adds a critical layer of security, making it significantly harder for attackers to compromise accounts.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 empowers users to take control of their digital security and protect their sensitive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 provides peace of mind knowing that your accounts are better protected against unauthorized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MFA is a small investment with a huge return in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 is no longer optional—it's an essential security measure for everyone.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MFA Today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Make MFA a priority to protect your personal and professional accounts.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friends, family, and colleagues to adopt MFA for enhanced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Enable MFA on your most important accounts today and experience the difference.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embracing MFA, you're contributing to a more secure digital future for everyone.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the actions to make your future secure in the digital age.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 taking the time to learn about the importance of Multi-Factor Authentication.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inspired you to take action and enhance your digital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if you have any questions or need assistance with implementing MFA.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us on this journey towards a safer and more secure digital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engagement and hope you found this presentation valuable.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 Fortress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Triad of Trust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MFA is a Game Changer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 Threat Shield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 Implementation Guide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Basics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Authentication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MFA: Your Digital Bodyguard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MFA Today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 Fortress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lives increasingly depend on the internet, from online shopping to banking and government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Basic usernames and passwords offer insufficient protection against modern security threats.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Multi-Factor Authentication (MFA) emerges as a powerful solution to enhance account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 requires users to provide multiple verification methods when accessing online systems and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Even if one factor is compromised, additional layers ensure continued account protection.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Triad of Trust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includes passwords or PIN codes known only to the user, forming the first line of defense.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physical device, like a smartphone, generates a unique verification code for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Biometric features such as fingerprint or facial recognition, offering unparalleled uniqueness.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these factors significantly minimizes the risk of unauthorized account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 creates a powerful security wall making it very hard to break through for attackers.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MFA is a Game Changer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one authentication factor fails, other security layers prevent unauthorized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 thwarts phishing attacks by requiring an additional verification code, even with a compromised password.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 makes brute force attacks futile, demanding more than just the correct password for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additional factors of MFA increase the complexity of an attack, making it harder to break.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Knowing your account is protected by MFA provides peace of mind in a connected world.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 Threat Shield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 neutralizes phishing attempts by necessitating an extra authentication element.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brute force attacks, even if the attacker finds the correct password, they need another factor.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protects against threats in real time, offering immediate security against attacks.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significantly reduces the risk of successful cyberattacks against your accounts.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 ensures attackers need to overcome additional hurdles to gain access.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MFA Implementation Guide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Activate MFA on email, banking, social media, and other sensitive accounts.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 for authenticator apps or hardware tokens over SMS-based verification when available.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up backup recovery methods to regain access if you lose your primary authentication device.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up-to-date with the latest security practices and MFA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awareness of importance of MFA across all your accounts.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Basics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MFA that adapts to user location, device, and behavior for dynamic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passwordless options like biometric logins combined with MFA for seamless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hardware security keys for robust protection against sophisticated attacks.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 centralized MFA solution to manage authentication across all systems and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Combine traditional MFA with these advanced tactics for comprehensive protection.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Authentication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new biometric methods like voice and behavioral biometrics for authentication.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blockchain-based decentralized identity solutions for greater user control.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AI and machine learning to detect anomalies and enhance authentication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continuous authentication to verify user identity throughout a session.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proactive and adapt to the latest trends to stay ahead of emerging threats.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2025-04-17T14:37:02Z</dcterms:created>
  <dcterms:modified xsi:type="dcterms:W3CDTF">2025-04-17T14:37:02Z</dcterms:modified>
</cp:coreProperties>
</file>