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Unlock Your Forest's Potential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July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and Solutions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Simplify the regulations and provide clear guidance to communities on how to comply with the requirements.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Streamline the SKSHH application process and reduce bureaucratic delays by leveraging technology and improving coordination.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Raise awareness among communities about the importance of SKSHH and the benefits of participating in perhutanan sosial.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Provide communities with access to financial and technical resources to support their perhutanan sosial activities.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Address conflicting interests among stakeholders by promoting dialogue, collaboration, and equitable benefit-sharing.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Bigger Picture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SKSHH enables communities to legally sell forest products, generating income and improving their economic well-being.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Sustainable forest management practices associated with SKSHH contribute to environmental conservation and biodiversity protection.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SKSHH promotes social equity by empowering communities to manage and benefit from their forest resources.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revenues generated from SKSHH can be reinvested in community development projects, such as schools, health clinics, and infrastructure.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SKSHH creates sustainable livelihoods for communities by providing them with access to forest resources and economic opportunities.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Sustainable Future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SKSHH is the legal guarantee, protects and preserve our precious forest.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SKSHH is to improve the standard of living and welfare of communities around forest.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SKSHH keeps and balances the preservation of the environment, social culture and economic.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SKSHH ensures that forest resources are managed in a sustainable and responsible manner.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SKSHH creates harmony between humans and the natural environment for generations to come.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your time and attention. We hope this presentation has provided valuable insights into the SKSHH process.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If you have any further questions or require additional information, please do not hesitate to contact us.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are committed to supporting communities in their efforts to obtain SKSHH and promote sustainable forest management.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Let's work together to create a brighter future for our forests and the communities that depend on them.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Remember, sustainability is key to ensuring the long-term health and prosperity of our forests.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Forests, People, Prosperity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Laying the Groundwork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Formalizing Your Intent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Navigating the SKSHH Process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Streamlining with SIPUHH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Ensuring Sustainability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and Solutions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Bigger Picture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Sustainable Future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Forests, People, Prosperity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SKSHH is a vital document, it proves the legality of forest products being transported, controlled, or owned within the Perhutanan Sosial framework.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Perhutanan Sosial is a sustainable forest management system implemented within state forest areas or customary forests by the local community.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primary goal is to enhance the welfare of the community while maintaining environmental balance and socio-cultural dynamics.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Schemes include Hutan Desa (HD), Hutan Kemasyarakatan (HKm), Hutan Tanaman Rakyat (HTR), Hutan Adat (HA), and Kemitraan Kehutanan (KK).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Formerly SKSKB or SAKO, SKSHH (or SAKR) validates the transport, control, or ownership of forest products from social forestry initiatives.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Laying the Groundwork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Before applying for SKSHH, a community group must first obtain permission for the social forestry management.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There must be a well-organized group, cooperative, village-owned enterprise, or traditional institution managing the forest.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full list of applicants (group members) must be provided with photocopies of their ID cards, verified by the village head.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Provide a general description of the physical, socio-economic conditions, and potential of the forest area to be managed sustainably.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proposed location map with a minimum scale of 1:50,000 must be submitted in both written and electronic formats (shape file).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Formalizing Your Intent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Submit a formal application to the Minister of Environment and Forestry or the Governor.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application must be signed by the Group Leader, Joint Farmer Group Leader, or Cooperative Chairman.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application needs to be acknowledged and verified by the Village Head or District Head.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Ensure that all required documents are complete and accurate to avoid delays in processing your SKSHH application.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Don't hesitate to seek assistance from local forestry extension officers or NGOs experienced in perhutanan sosial.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Navigating the SKSHH Process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First, obtain necessary permits like IPHPS, IUP HKm, or HPHD, demonstrating your right to manage the forest area.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Familiarize yourself with local and national regulations governing the issuance of SKSHH for perhutanan sosial initiatives.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Compile all required documentation, including permits, maps, community agreements, and records of forest product harvesting.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Submit your SKSHH application to the relevant forestry agency, ensuring all information is accurate and complete.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After submitting, follow up with the agency to check on the status of your application and address any queries they may have.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Streamlining with SIPUHH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SIPUHH is the Sistem Informasi Penatausahaan Hasil Hutan, a system for managing forest product administration efficiently.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SKSHHK (Surat Keterangan Sahnya Hasil Hutan Kayu) is often issued through the SIPUHH system.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SIPUHH enhances transparency, reduces processing time, and minimizes the risk of errors in SKSHH issuance.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Ensure that your community group receives proper training on using SIPUHH to manage your forest products.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Contact your local forestry agency to learn how to access and utilize SIPUHH for your perhutanan sosial activities.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Ensuring Sustainability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Implement sustainable harvesting practices to ensure the long-term health and productivity of your forest.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Engage in reforestation efforts to replenish harvested areas and enhance biodiversity within your perhutanan sosial area.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Protect the forest ecosystem by preventing illegal logging, forest fires, and other destructive activities.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Encourage active participation from all members of the community in sustainable forest management practices.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Regularly monitor and evaluate your forest management practices to identify areas for improvement and ensure sustainability.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2025-07-14T02:54:46Z</dcterms:created>
  <dcterms:modified xsi:type="dcterms:W3CDTF">2025-07-14T02:54:46Z</dcterms:modified>
</cp:coreProperties>
</file>