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 Your Inner Drive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Fueling Motivation and Achieving Goals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Spark Within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Focus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Overcoming Obstacles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Sustaining Motivation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You!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Spark Within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your core values and motivations is the first step. Connect your goals to something meaningful. That helps build intrinsic motivation.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Cultivate a thirst for knowledge and new experiences. Curiosity fuels exploration and learning, leading to new opportunities. Staying curious is the key.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 outside your comfort zone and tackle challenging tasks. Overcoming obstacles builds resilience and a sense of accomplishment. Always challenge yourself.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Mentally rehearse achieving your goals. Visualization creates a positive mindset and strengthens your belief in your abilities. Feel the success beforehand.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Break down large goals into smaller, manageable steps. Celebrate small victories along the way to maintain momentum. Those moments are important.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Power of Focus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 and eliminate distractions that derail your focus. Create a dedicated workspace free from interruptions. A productive place is crucial.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Rank tasks based on importance and urgency. Focus on high-impact activities that contribute most to your goals. Focus on the most important things.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Allocate specific time slots for different tasks. This creates structure and prevents procrastination. It also makes time management simple.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Practice mindfulness to improve attention and reduce stress. Even a few minutes of daily meditation can enhance focus. It can be extremely effective.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Avoid multitasking, which reduces efficiency and accuracy. Focus on one task at a time to improve concentration. Focusing on one thing at a time.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Overcoming Obstacles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View failure as a learning opportunity, not a defeat. Analyze what went wrong and adjust your approach. Learning from failures is important.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Develop the ability to bounce back from setbacks. Resilience is built through self-compassion and positive self-talk. Stay resilient and keep moving.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 with mentors, peers, or support groups for guidance and encouragement. Sharing experiences can provide valuable perspective. Asking for help is okay.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Change your perspective on obstacles to see them as opportunities for growth. A positive mindset can help overcome adversity. Look for the good.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 a strong commitment to your goals, even when faced with difficulties. Persistence is key to achieving long-term success. Keep going, don't give up.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Sustaining Motivation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Acknowledge and reward your accomplishments, no matter how small. Celebrating milestones reinforces positive behavior. Every victory matters in the end.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Incorporate positive habits into your daily routine. Habits create consistency and reduce the need for willpower. Build strong and positive habits.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Surround yourself with inspiring people, content, and environments. Continuous inspiration fuels your motivation over time. Surround yourself with inspiration.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Schedule regular breaks to avoid burnout and maintain focus. Rest and relaxation are essential for sustained performance. Take breaks to recharge.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Regularly reflect on your progress and adjust your strategies as needed. Continuous improvement is key to long-term success. Always improve yourself, always.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You!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time and attention. I hope this presentation has provided you with valuable insights.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Remember to keep exploring, learning, and growing. The journey of self-improvement is a lifelong pursuit. Keep learning throughout your life.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Believe in your abilities and potential. You are capable of achieving great things with dedication and effort. The sky is the limit for you.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knowledge is yours and now it’s time to take the next step and make them happen. Now get out there and make it all happen.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hope to see great things in the future. Thank you again and best of luck to everyone!.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2025-11-30T19:04:18Z</dcterms:created>
  <dcterms:modified xsi:type="dcterms:W3CDTF">2025-11-30T19:04:18Z</dcterms:modified>
</cp:coreProperties>
</file>