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 Your Potential: The Power of Self Confidence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practical guide to building unshakable self-belief and achieving your goals.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Learning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Expand your knowledge by reading books, articles, and blogs on various topics. Continuous learning keeps your mind sharp and expands your perspective.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Enroll in courses or workshops to learn new skills. Investing in your education can boost your confidence and open up new opportunities. Explore new passions.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 with experienced professionals who can provide guidance and support. Mentors can offer valuable insights and help you navigate challenges. Listen and learn from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Attend industry conferences and events to network with peers and learn about the latest trends. Networking can open doors to new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Continuously seek out new challenges and opportunities for growth. Stepping outside of your comfort zone builds resilience and expands your capabilities. Never stop growing.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Confidence Ripple Effect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confidence can inspire others to believe in themselves. Lead by example and show others what's possible with self-belief. Empower others to succeed.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and encourage those around you. Help them recognize their strengths and potential. A supportive environment fosters confidence in everyone.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journey of building self-confidence with others. Your story can inspire and motivate others to overcome their own challenges. Let your experience guide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a positive influence in your community and workplace. Promote a culture of self-belief and empowerment. Cultivate a positive environment for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Celebrate the successes of others. Acknowledge and appreciate their achievements. Recognizing others' accomplishments builds a supportive and confident community. Celebrate success together.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We hope this presentation has provided you with valuable insights into building self-confidence.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that you have the power to achieve your goals. Believe in yourself, and never give up on your dreams. You have immense potential!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Start implementing these strategies today. The journey to self-confidence begins with a single step. Embrace the challenge and take action now. Start today!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 a positive mindset and surround yourself with supportive people. Positivity is key to building and maintaining self-confidence. Stay optimistic!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 learning and growing throughout your life. Self-confidence is a lifelong journey, not a destination. Embrace the process and never stop learning. Keep pushing forward!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Believe in Yourself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Conquer Your Fears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 a Positive Mindset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 Your Body Language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Challenges as Opportunities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 Realistic Goals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Self-Care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 Learning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Confidence Ripple Effect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Believe in Yourself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Self-confidence isn't arrogance; it's a quiet belief in your abilities. It's knowing you can handle challenges, even when afraid.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Begin with achievable goals. Each accomplishment builds momentum and strengthens your belief in your capabilities. Embrace small wins!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 time to recognize what you're good at. Focus on your talents and skills; these are your assets. Build upon them continuously.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Step outside of your comfort zone. New experiences build resilience and demonstrate your adaptability. It proves you can learn and grow.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Perfection is unattainable. Accept that mistakes are part of the learning process. View errors as opportunities for growth and improvement.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Conquer Your Fears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holds you back? Pinpoint the specific fears that undermine your confidence. Naming them is the first step to overcoming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Negative self-talk erodes confidence. Question these thoughts; are they factual or based on assumptions? Replace them with positive affirmations.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Avoidance strengthens fear. Confront your fears head-on, even in small steps. Each victory, no matter how small, diminishes their power.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Imagine yourself succeeding. Mental rehearsal can prepare you for challenging situations. Feel the confidence as you envision a positive outcome.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Failure isn't fatal. Analyze setbacks to understand what went wrong. Extract lessons and apply them to future endeavors. Every setback builds resilience.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 a Positive Mindset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what you have, not what you lack. Appreciate the good things in your life. Gratitude shifts your focus to positivity and contentment.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positive self-talk to reinforce your strengths and capabilities. Repeat affirmations daily to reprogram your subconscious mind. Believe in your potential.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Choose to spend time with supportive people who uplift you. Limit contact with negative influences. Your environment shapes your mindset.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Acknowledge and celebrate your achievements, no matter how small. Reward yourself for reaching milestones. This reinforces positive behavior.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Treat yourself with kindness and understanding, especially during difficult times. Forgive yourself for mistakes. Be your own best friend.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 Your Body Language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Good posture projects confidence and authority. Stand up straight, shoulders back, and head held high. It commands respect.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 eye contact when speaking or listening. It shows sincerity and engagement. Avoid looking away or fidgeting nervously.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Speak with a clear, steady voice. Avoid mumbling or speaking too quickly. Enunciate your words and project your voice confidently.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open and relaxed gestures. Avoid crossing your arms or fidgeting. Open gestures convey openness and approachability. Show that you are listening.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genuine smile can instantly make you appear more confident and approachable. It conveys warmth and friendliness. Let your personality shine through.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Challenges as Opportunities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View challenges as opportunities for growth and learning, not as obstacles. A shift in perspective can transform setbacks into stepping stones.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Resilience is the ability to bounce back from adversity. Cultivate resilience by learning from setbacks and maintaining a positive outlook.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Don't be afraid to ask for help when you need it. Seek support from friends, family, or mentors. Sharing your struggles can alleviate stress and provide new perspectives.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Observe how confident people handle challenges. Learn from their strategies and apply them to your own life. Mentorship can accelerate your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Instead of dwelling on problems, focus on finding solutions. Break down large tasks into smaller, manageable steps. A proactive approach builds confidence.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 Realistic Goals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Clarify what you want to achieve. Set specific, measurable, achievable, relevant, and time-bound (SMART) goals. Specificity drives motivation.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Divide large goals into smaller, more manageable steps. This makes the overall goal less daunting and easier to achieve. Celebrate each milestone.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the most important tasks and focus on them first. Prioritization ensures that you're making progress on what matters most. This boosts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 your progress regularly. This helps you stay on track and motivated. Adjust your plan as needed to ensure you're making consistent progress.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Celebrate your accomplishments along the way. Rewarding yourself reinforces positive behavior and keeps you motivated to continue pursuing your goals. Acknowledge your progress.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Self-Care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 enough sleep each night. Sleep deprivation can negatively impact your mood, energy levels, and confidence. Aim for 7-8 hours of quality sleep per night.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Nourish your body with healthy foods. A balanced diet provides the energy and nutrients you need to thrive. Avoid processed foods and excessive sugar.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in regular physical activity. Exercise releases endorphins, which have mood-boosting effects. It also improves your physical health and confidence.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Find healthy ways to manage stress, such as meditation, yoga, or spending time in nature. Chronic stress can erode your confidence and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to say no to requests that drain your energy or compromise your values. Setting boundaries protects your time and mental health. Prioritize your well-being.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2025-05-09T12:37:50Z</dcterms:created>
  <dcterms:modified xsi:type="dcterms:W3CDTF">2025-05-09T12:37:50Z</dcterms:modified>
</cp:coreProperties>
</file>