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 Your Potential: The Power of Thought and Creativity in Teens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Igniting Innovation: Nurturing Thinking and Creative Skills for a Brighter Future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 as a Tool: Enhancing Your Creativity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digital art tools and software to create stunning visuals, experiment with different styles, and express your creativity digitally.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basic coding concepts to create interactive art, generate unique designs, and explore the intersection of technology and creativity.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online collaboration platforms to connect with other creators, share ideas, and work on projects together in a virtual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online research tools to gather information, explore different perspectives, and stay up-to-date with the latest trends in your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about copyright laws and intellectual property rights to protect your creative work and ensure proper attribution.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Yours: Shaping Tomorrow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 your creative efforts on solving real-world problems, addressing social issues, and making a positive impact on your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an entrepreneurial mindset by identifying opportunities, taking calculated risks, and creating innovative solutions to meet unmet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leadership qualities to inspire and motivate others, lead creative teams effectively, and drive positive change in your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a lifelong learning journey, staying curious, exploring new fields, and continuously developing your skills and knowledge.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your creative talents to contribute to society, share your knowledge, and mentor others to foster a culture of innovation and collaboration.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taking the time to explore the power of thought and creativity. We hope this presentation has inspired you.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 to nurture your mind and explore new ideas. Your journey of discovery has just begun.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the power of your imagination and let your creative spirit soar. The world needs your unique talents.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Believe in your abilities and have the courage to pursue your dreams. Your potential is limitless.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your newfound knowledge to shape a brighter future for yourself and the world around you. You have the power to make a difference.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Sparking the Imagination: Your Untapped Power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Thought as a Tool: Building a Strong Foundation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Creativity Unleashed: Expressing Your Ideas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Mental Blocks: Breaking Through Barriers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Nurturing Your Mind: Habits for Success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Observation: Seeing the World Anew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Connecting the Dots: Making Associations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 as a Tool: Enhancing Your Creativity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Yours: Shaping Tomorrow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Sparking the Imagination: Your Untapped Power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Every great idea starts with a simple thought. Explore how curiosity fuels creativity and problem-solving 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challenge assumptions, break free from conventional thinking, and explore new perspectives to foster creativity.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a mindset that welcomes possibilities and encourages exploration. Ask 'what if?' to unlock innovative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that creativity isn't just art; it's problem-solving, innovation, and expressing yourself in unique ways.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Recognize and appreciate your individual strengths and talents. Embrace your uniqueness as a source of creative power.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Thought as a Tool: Building a Strong Foundation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the ability to analyze information objectively, identify biases, and make informed decisions based on evidence.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effective techniques to approach challenges, break down complex problems, and generate creative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decision-making process, weigh pros and cons, and confidently choose the best course of action for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concentration and attention to detail to enhance your ability to think clearly and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mindfulness techniques to reduce stress, improve focus, and enhance your overall cognitive well-being.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Creativity Unleashed: Expressing Your Ideas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translate your thoughts into visual representations, using imagination and imagery to communicate your ideas.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your storytelling skills to captivate audiences, convey messages effectively, and inspire others through narratives.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the design thinking methodology, which involves empathizing, defining, ideating, prototyping, and testing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Encourage a culture of experimentation, where you're willing to try new approaches, learn from failures, and refine your ideas.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Bridge the gap between creative concepts and tangible outcomes, learning to execute your ideas effectively and bring them to life.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Mental Blocks: Breaking Through Barriers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Recognize and challenge self-doubt, negative thoughts, and limiting beliefs that hinder your creative potential.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Reframe failure as a learning opportunity and embrace it as a stepping stone to success in your creative endeavors.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Shift your perspective to see challenges in a new light, unlock fresh solutions, and overcome mental blocks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outside your comfort zone by trying new experiences, engaging in diverse activities, and challenging your daily routines.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Surround yourself with diverse sources of inspiration, such as art, nature, music, and thought-provoking conversations.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Nurturing Your Mind: Habits for Success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habit of reading widely and engaging in continuous learning to expand your knowledge base and stimulate creative thinking.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Actively seek constructive criticism from trusted sources to gain insights, refine your ideas, and improve your creative process.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collaboration to leverage diverse perspectives, brainstorm effectively, and create solutions in a team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self-care activities to reduce stress, improve focus, and nourish your mind, body, and spirit for optimal creative output.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 clear goals and objectives to provide direction, motivation, and purpose in your creative pursuits, guiding you toward success.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Observation: Seeing the World Anew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Sharpen your active listening skills to understand different perspectives, empathize with others, and gather valuable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Cultivate the ability to notice small details, patterns, and nuances in your surroundings to uncover insights and creative possibilities.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the art of asking insightful questions to challenge assumptions, explore hidden connections, and deepen your understanding.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Experiment with visual notetaking techniques to capture ideas, make connections, and enhance your ability to remember information.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Keep a journal or sketchbook to document your observations, reflections, and insights, creating a personal archive of inspiration.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Connecting the Dots: Making Associations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various brainstorming techniques to generate ideas, challenge assumptions, and uncover unexpected connections.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mind mapping methods to visually organize thoughts, explore relationships, and stimulate creative problem-solving.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use analogies to make connections between seemingly unrelated concepts, sparking new insights and creative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serendipity and be open to unexpected discoveries, allowing chance encounters to spark creativity and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Allow for incubation periods where you step away from a problem, giving your subconscious mind time to process and generate creative insights.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2025-05-05T07:36:33Z</dcterms:created>
  <dcterms:modified xsi:type="dcterms:W3CDTF">2025-05-05T07:36:33Z</dcterms:modified>
</cp:coreProperties>
</file>